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5/9/15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5/9/15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5/9/15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45635" y="3016934"/>
            <a:ext cx="5257111" cy="1599722"/>
          </a:xfrm>
        </p:spPr>
        <p:txBody>
          <a:bodyPr/>
          <a:lstStyle/>
          <a:p>
            <a:r>
              <a:rPr lang="en-US" u="sng" dirty="0" smtClean="0"/>
              <a:t>Enslaving Yourself for Christ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Mastering the Desires of the Flesh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23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1" y="357379"/>
            <a:ext cx="4064000" cy="275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0883" y="861074"/>
            <a:ext cx="4140351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What is Self-Control?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The Power to Eat Only One Cookie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Steadfastness Under Pressure</a:t>
            </a:r>
          </a:p>
          <a:p>
            <a:pPr marL="285750" indent="-285750">
              <a:buFont typeface="Arial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The Spiritual War Within		(Galatians 5:16-24)</a:t>
            </a:r>
          </a:p>
          <a:p>
            <a:pPr marL="285750" indent="-285750">
              <a:buFont typeface="Arial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Some go about it in the wrong way (Colossians 2)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85" y="3477175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4" y="2033253"/>
            <a:ext cx="3440149" cy="39560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Areas of Self Control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3600" i="1" dirty="0" smtClean="0">
                <a:solidFill>
                  <a:srgbClr val="FFFFFF"/>
                </a:solidFill>
              </a:rPr>
              <a:t>In Body</a:t>
            </a:r>
          </a:p>
          <a:p>
            <a:pPr algn="ctr">
              <a:lnSpc>
                <a:spcPct val="200000"/>
              </a:lnSpc>
            </a:pPr>
            <a:r>
              <a:rPr lang="en-US" sz="3600" i="1" dirty="0" smtClean="0">
                <a:solidFill>
                  <a:srgbClr val="FFFFFF"/>
                </a:solidFill>
              </a:rPr>
              <a:t>In Speech</a:t>
            </a:r>
          </a:p>
          <a:p>
            <a:pPr algn="ctr">
              <a:lnSpc>
                <a:spcPct val="200000"/>
              </a:lnSpc>
            </a:pPr>
            <a:r>
              <a:rPr lang="en-US" sz="3600" i="1" dirty="0" smtClean="0">
                <a:solidFill>
                  <a:srgbClr val="FFFFFF"/>
                </a:solidFill>
              </a:rPr>
              <a:t>In Heart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6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How Do We Develop It?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1705430"/>
            <a:ext cx="3657600" cy="42838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i="1" dirty="0" smtClean="0">
                <a:solidFill>
                  <a:srgbClr val="FFFFFF"/>
                </a:solidFill>
              </a:rPr>
              <a:t>Discipline!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i="1" dirty="0" smtClean="0">
                <a:solidFill>
                  <a:srgbClr val="FFFFFF"/>
                </a:solidFill>
              </a:rPr>
              <a:t>Training!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8848" y="1705430"/>
            <a:ext cx="4093872" cy="4091432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i="1" dirty="0">
                <a:solidFill>
                  <a:srgbClr val="FFFFFF"/>
                </a:solidFill>
              </a:rPr>
              <a:t>Teammates!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3200" i="1" dirty="0">
                <a:solidFill>
                  <a:srgbClr val="FFFFFF"/>
                </a:solidFill>
              </a:rPr>
              <a:t>Looking to the Goal!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80" y="3719286"/>
            <a:ext cx="6312336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280" y="781276"/>
            <a:ext cx="8041440" cy="5187724"/>
          </a:xfrm>
        </p:spPr>
        <p:txBody>
          <a:bodyPr/>
          <a:lstStyle/>
          <a:p>
            <a:r>
              <a:rPr lang="en-US" sz="4000" i="1" dirty="0" smtClean="0">
                <a:solidFill>
                  <a:srgbClr val="FFFFFF"/>
                </a:solidFill>
              </a:rPr>
              <a:t>“I </a:t>
            </a:r>
            <a:r>
              <a:rPr lang="en-US" sz="4000" i="1" dirty="0">
                <a:solidFill>
                  <a:srgbClr val="FFFFFF"/>
                </a:solidFill>
              </a:rPr>
              <a:t>have been crucified with Christ; and it is no longer I who live, but Christ lives in me; and </a:t>
            </a:r>
            <a:r>
              <a:rPr lang="en-US" sz="4000" i="1" dirty="0" smtClean="0">
                <a:solidFill>
                  <a:srgbClr val="FFFFFF"/>
                </a:solidFill>
              </a:rPr>
              <a:t>the </a:t>
            </a:r>
            <a:r>
              <a:rPr lang="en-US" sz="4000" i="1" dirty="0">
                <a:solidFill>
                  <a:srgbClr val="FFFFFF"/>
                </a:solidFill>
              </a:rPr>
              <a:t>life which I now live in the flesh I live by faith in the Son of God, who loved me and gave Himself up for me</a:t>
            </a:r>
            <a:r>
              <a:rPr lang="en-US" sz="4000" i="1" dirty="0" smtClean="0">
                <a:solidFill>
                  <a:srgbClr val="FFFFFF"/>
                </a:solidFill>
              </a:rPr>
              <a:t>.”</a:t>
            </a:r>
            <a:endParaRPr lang="en-US" sz="4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1857</TotalTime>
  <Words>111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Sketchbook</vt:lpstr>
      <vt:lpstr>Enslaving Yourself for Christ</vt:lpstr>
      <vt:lpstr>PowerPoint Presentation</vt:lpstr>
      <vt:lpstr>Areas of Self Control</vt:lpstr>
      <vt:lpstr>How Do We Develop It?</vt:lpstr>
      <vt:lpstr>“I have been crucified with Christ; and it is no longer I who live, but Christ lives in me; and the life which I now live in the flesh I live by faith in the Son of God, who loved me and gave Himself up for me.”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Enslaving Yourself for Christ</dc:title>
  <dc:creator>Eric Parker</dc:creator>
  <cp:lastModifiedBy>Eric Parker</cp:lastModifiedBy>
  <cp:revision>10</cp:revision>
  <dcterms:created xsi:type="dcterms:W3CDTF">2013-12-29T17:32:42Z</dcterms:created>
  <dcterms:modified xsi:type="dcterms:W3CDTF">2015-05-10T20:22:09Z</dcterms:modified>
</cp:coreProperties>
</file>