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8" autoAdjust="0"/>
    <p:restoredTop sz="94660"/>
  </p:normalViewPr>
  <p:slideViewPr>
    <p:cSldViewPr>
      <p:cViewPr varScale="1">
        <p:scale>
          <a:sx n="70" d="100"/>
          <a:sy n="70" d="100"/>
        </p:scale>
        <p:origin x="-880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701643-FC7D-48E0-A332-A915D9CB350E}" type="doc">
      <dgm:prSet loTypeId="urn:microsoft.com/office/officeart/2005/8/layout/radial4" loCatId="relationship" qsTypeId="urn:microsoft.com/office/officeart/2005/8/quickstyle/3d6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A1D88C80-EF67-4307-B4C0-765820D0C52A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The People of God</a:t>
          </a:r>
          <a:endParaRPr lang="en-US" b="1" dirty="0">
            <a:solidFill>
              <a:schemeClr val="tx1"/>
            </a:solidFill>
          </a:endParaRPr>
        </a:p>
      </dgm:t>
    </dgm:pt>
    <dgm:pt modelId="{2A587C2F-C102-4E4A-A418-0C5C5903A551}" type="parTrans" cxnId="{54BC86DB-FF80-44A8-916B-CB616755A7A9}">
      <dgm:prSet/>
      <dgm:spPr/>
      <dgm:t>
        <a:bodyPr/>
        <a:lstStyle/>
        <a:p>
          <a:endParaRPr lang="en-US"/>
        </a:p>
      </dgm:t>
    </dgm:pt>
    <dgm:pt modelId="{B65A863D-850D-4238-9A86-F6C11A132459}" type="sibTrans" cxnId="{54BC86DB-FF80-44A8-916B-CB616755A7A9}">
      <dgm:prSet/>
      <dgm:spPr/>
      <dgm:t>
        <a:bodyPr/>
        <a:lstStyle/>
        <a:p>
          <a:endParaRPr lang="en-US"/>
        </a:p>
      </dgm:t>
    </dgm:pt>
    <dgm:pt modelId="{19B16FA7-08B2-4F7A-9FF8-052C4A6456D0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Knowledge</a:t>
          </a:r>
          <a:endParaRPr lang="en-US" b="1" dirty="0">
            <a:solidFill>
              <a:schemeClr val="tx1"/>
            </a:solidFill>
          </a:endParaRPr>
        </a:p>
      </dgm:t>
    </dgm:pt>
    <dgm:pt modelId="{7CE69911-C683-46AC-932A-AB52C2FA668B}" type="parTrans" cxnId="{F96EA1BE-2CCD-4D04-BD58-5036A831185A}">
      <dgm:prSet/>
      <dgm:spPr/>
      <dgm:t>
        <a:bodyPr/>
        <a:lstStyle/>
        <a:p>
          <a:endParaRPr lang="en-US"/>
        </a:p>
      </dgm:t>
    </dgm:pt>
    <dgm:pt modelId="{84932DA9-752C-4A14-8409-00371CED91A1}" type="sibTrans" cxnId="{F96EA1BE-2CCD-4D04-BD58-5036A831185A}">
      <dgm:prSet/>
      <dgm:spPr/>
      <dgm:t>
        <a:bodyPr/>
        <a:lstStyle/>
        <a:p>
          <a:endParaRPr lang="en-US"/>
        </a:p>
      </dgm:t>
    </dgm:pt>
    <dgm:pt modelId="{09D148CE-8967-4DB1-BAAF-F19272FF4DDC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3200" b="1" dirty="0" smtClean="0">
              <a:solidFill>
                <a:schemeClr val="tx1"/>
              </a:solidFill>
            </a:rPr>
            <a:t>Faith</a:t>
          </a:r>
          <a:endParaRPr lang="en-US" sz="2800" b="1" dirty="0">
            <a:solidFill>
              <a:schemeClr val="tx1"/>
            </a:solidFill>
          </a:endParaRPr>
        </a:p>
      </dgm:t>
    </dgm:pt>
    <dgm:pt modelId="{DAC5CF16-3A79-41F4-A41E-CEC5A75F44E3}" type="parTrans" cxnId="{22C2F2E1-F799-42A0-AE03-18689BF302CF}">
      <dgm:prSet/>
      <dgm:spPr/>
      <dgm:t>
        <a:bodyPr/>
        <a:lstStyle/>
        <a:p>
          <a:endParaRPr lang="en-US"/>
        </a:p>
      </dgm:t>
    </dgm:pt>
    <dgm:pt modelId="{D2F871E2-08BB-4B6F-BDE1-069A2A57E640}" type="sibTrans" cxnId="{22C2F2E1-F799-42A0-AE03-18689BF302CF}">
      <dgm:prSet/>
      <dgm:spPr/>
      <dgm:t>
        <a:bodyPr/>
        <a:lstStyle/>
        <a:p>
          <a:endParaRPr lang="en-US"/>
        </a:p>
      </dgm:t>
    </dgm:pt>
    <dgm:pt modelId="{E14F6A3E-BBA4-46E6-9DCF-88A99B36940C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3200" b="1" dirty="0" smtClean="0">
              <a:solidFill>
                <a:schemeClr val="tx1"/>
              </a:solidFill>
            </a:rPr>
            <a:t>Spirituality</a:t>
          </a:r>
          <a:endParaRPr lang="en-US" sz="3200" b="1" dirty="0">
            <a:solidFill>
              <a:schemeClr val="tx1"/>
            </a:solidFill>
          </a:endParaRPr>
        </a:p>
      </dgm:t>
    </dgm:pt>
    <dgm:pt modelId="{D4F32496-69CB-4EA3-85C3-BCD724C4A06A}" type="parTrans" cxnId="{725609B5-C77B-4382-85C8-5D3669CB11DE}">
      <dgm:prSet/>
      <dgm:spPr/>
      <dgm:t>
        <a:bodyPr/>
        <a:lstStyle/>
        <a:p>
          <a:endParaRPr lang="en-US"/>
        </a:p>
      </dgm:t>
    </dgm:pt>
    <dgm:pt modelId="{ACCBD992-78A2-4055-B22D-FF6BC07C1A43}" type="sibTrans" cxnId="{725609B5-C77B-4382-85C8-5D3669CB11DE}">
      <dgm:prSet/>
      <dgm:spPr/>
      <dgm:t>
        <a:bodyPr/>
        <a:lstStyle/>
        <a:p>
          <a:endParaRPr lang="en-US"/>
        </a:p>
      </dgm:t>
    </dgm:pt>
    <dgm:pt modelId="{03EC0868-627C-4920-AFA1-F193CA39DB8C}">
      <dgm:prSet custT="1"/>
      <dgm:spPr/>
      <dgm:t>
        <a:bodyPr/>
        <a:lstStyle/>
        <a:p>
          <a:r>
            <a:rPr lang="en-US" sz="3200" b="1" dirty="0" smtClean="0">
              <a:solidFill>
                <a:schemeClr val="tx1"/>
              </a:solidFill>
            </a:rPr>
            <a:t>Confession</a:t>
          </a:r>
          <a:endParaRPr lang="en-US" sz="3200" b="1" dirty="0">
            <a:solidFill>
              <a:schemeClr val="tx1"/>
            </a:solidFill>
          </a:endParaRPr>
        </a:p>
      </dgm:t>
    </dgm:pt>
    <dgm:pt modelId="{225BF813-EE3A-4BF4-BC28-41F5905B49AA}" type="parTrans" cxnId="{A5041643-02D4-4E8E-AADC-7153D95B0521}">
      <dgm:prSet/>
      <dgm:spPr/>
      <dgm:t>
        <a:bodyPr/>
        <a:lstStyle/>
        <a:p>
          <a:endParaRPr lang="en-US"/>
        </a:p>
      </dgm:t>
    </dgm:pt>
    <dgm:pt modelId="{B999F8FA-7192-402B-961C-C305CAA28C68}" type="sibTrans" cxnId="{A5041643-02D4-4E8E-AADC-7153D95B0521}">
      <dgm:prSet/>
      <dgm:spPr/>
      <dgm:t>
        <a:bodyPr/>
        <a:lstStyle/>
        <a:p>
          <a:endParaRPr lang="en-US"/>
        </a:p>
      </dgm:t>
    </dgm:pt>
    <dgm:pt modelId="{D4A20D4C-D5C3-426A-99A0-4106C5D1BB64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Obedience</a:t>
          </a:r>
          <a:endParaRPr lang="en-US" b="1" dirty="0">
            <a:solidFill>
              <a:schemeClr val="tx1"/>
            </a:solidFill>
          </a:endParaRPr>
        </a:p>
      </dgm:t>
    </dgm:pt>
    <dgm:pt modelId="{9D5C9825-AF00-4830-BDEE-9E9E249C91F9}" type="parTrans" cxnId="{E6B258CD-1C22-468E-947A-88CB3E3C7846}">
      <dgm:prSet/>
      <dgm:spPr/>
      <dgm:t>
        <a:bodyPr/>
        <a:lstStyle/>
        <a:p>
          <a:endParaRPr lang="en-US"/>
        </a:p>
      </dgm:t>
    </dgm:pt>
    <dgm:pt modelId="{BB07915C-64E9-4068-84FC-111457998B34}" type="sibTrans" cxnId="{E6B258CD-1C22-468E-947A-88CB3E3C7846}">
      <dgm:prSet/>
      <dgm:spPr/>
      <dgm:t>
        <a:bodyPr/>
        <a:lstStyle/>
        <a:p>
          <a:endParaRPr lang="en-US"/>
        </a:p>
      </dgm:t>
    </dgm:pt>
    <dgm:pt modelId="{D6EE3FED-0A92-4AA8-814C-3AAF615B8B4C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Love</a:t>
          </a:r>
          <a:endParaRPr lang="en-US" b="1" dirty="0">
            <a:solidFill>
              <a:schemeClr val="tx1"/>
            </a:solidFill>
          </a:endParaRPr>
        </a:p>
      </dgm:t>
    </dgm:pt>
    <dgm:pt modelId="{9D4CAEDB-E23B-41AF-AA5A-4D58BB6181EB}" type="parTrans" cxnId="{D39C8173-06A9-4ED1-926B-3B62F679A5E9}">
      <dgm:prSet/>
      <dgm:spPr/>
      <dgm:t>
        <a:bodyPr/>
        <a:lstStyle/>
        <a:p>
          <a:endParaRPr lang="en-US"/>
        </a:p>
      </dgm:t>
    </dgm:pt>
    <dgm:pt modelId="{4654CD50-0052-404B-9342-80122AD4B0D6}" type="sibTrans" cxnId="{D39C8173-06A9-4ED1-926B-3B62F679A5E9}">
      <dgm:prSet/>
      <dgm:spPr/>
      <dgm:t>
        <a:bodyPr/>
        <a:lstStyle/>
        <a:p>
          <a:endParaRPr lang="en-US"/>
        </a:p>
      </dgm:t>
    </dgm:pt>
    <dgm:pt modelId="{47759583-09B6-4960-AFFA-444A9B822B3F}" type="pres">
      <dgm:prSet presAssocID="{06701643-FC7D-48E0-A332-A915D9CB350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28EA52-2C4B-4692-8F3B-564886B01F56}" type="pres">
      <dgm:prSet presAssocID="{A1D88C80-EF67-4307-B4C0-765820D0C52A}" presName="centerShape" presStyleLbl="node0" presStyleIdx="0" presStyleCnt="1" custLinFactNeighborX="-1171" custLinFactNeighborY="-14759"/>
      <dgm:spPr/>
      <dgm:t>
        <a:bodyPr/>
        <a:lstStyle/>
        <a:p>
          <a:endParaRPr lang="en-US"/>
        </a:p>
      </dgm:t>
    </dgm:pt>
    <dgm:pt modelId="{5E533D89-A279-4272-9F0B-E02155790C96}" type="pres">
      <dgm:prSet presAssocID="{7CE69911-C683-46AC-932A-AB52C2FA668B}" presName="parTrans" presStyleLbl="bgSibTrans2D1" presStyleIdx="0" presStyleCnt="6"/>
      <dgm:spPr/>
      <dgm:t>
        <a:bodyPr/>
        <a:lstStyle/>
        <a:p>
          <a:endParaRPr lang="en-US"/>
        </a:p>
      </dgm:t>
    </dgm:pt>
    <dgm:pt modelId="{2D5BEB5F-7951-4429-B6C2-F71692B02BEE}" type="pres">
      <dgm:prSet presAssocID="{19B16FA7-08B2-4F7A-9FF8-052C4A6456D0}" presName="node" presStyleLbl="node1" presStyleIdx="0" presStyleCnt="6" custScaleX="131131" custScaleY="131131" custRadScaleRad="78706" custRadScaleInc="-1065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205FD6-D5AE-4741-9849-BAE8A221394F}" type="pres">
      <dgm:prSet presAssocID="{DAC5CF16-3A79-41F4-A41E-CEC5A75F44E3}" presName="parTrans" presStyleLbl="bgSibTrans2D1" presStyleIdx="1" presStyleCnt="6"/>
      <dgm:spPr/>
      <dgm:t>
        <a:bodyPr/>
        <a:lstStyle/>
        <a:p>
          <a:endParaRPr lang="en-US"/>
        </a:p>
      </dgm:t>
    </dgm:pt>
    <dgm:pt modelId="{DA137CAD-1EDC-46FC-8AFB-76FB2B2608B5}" type="pres">
      <dgm:prSet presAssocID="{09D148CE-8967-4DB1-BAAF-F19272FF4DDC}" presName="node" presStyleLbl="node1" presStyleIdx="1" presStyleCnt="6" custScaleX="131131" custScaleY="131131" custRadScaleRad="98375" custRadScaleInc="-597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64FB09-611F-41E4-99C7-BC50F75C5097}" type="pres">
      <dgm:prSet presAssocID="{D4F32496-69CB-4EA3-85C3-BCD724C4A06A}" presName="parTrans" presStyleLbl="bgSibTrans2D1" presStyleIdx="2" presStyleCnt="6"/>
      <dgm:spPr/>
      <dgm:t>
        <a:bodyPr/>
        <a:lstStyle/>
        <a:p>
          <a:endParaRPr lang="en-US"/>
        </a:p>
      </dgm:t>
    </dgm:pt>
    <dgm:pt modelId="{5204F99B-44F4-4404-A0B9-B00277257BE7}" type="pres">
      <dgm:prSet presAssocID="{E14F6A3E-BBA4-46E6-9DCF-88A99B36940C}" presName="node" presStyleLbl="node1" presStyleIdx="2" presStyleCnt="6" custScaleX="131131" custScaleY="131131" custRadScaleRad="123069" custRadScaleInc="-402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C80218-2630-4D9D-8FC3-6A2424CC1E44}" type="pres">
      <dgm:prSet presAssocID="{225BF813-EE3A-4BF4-BC28-41F5905B49AA}" presName="parTrans" presStyleLbl="bgSibTrans2D1" presStyleIdx="3" presStyleCnt="6"/>
      <dgm:spPr/>
      <dgm:t>
        <a:bodyPr/>
        <a:lstStyle/>
        <a:p>
          <a:endParaRPr lang="en-US"/>
        </a:p>
      </dgm:t>
    </dgm:pt>
    <dgm:pt modelId="{BDA4116D-7914-44F1-A512-72D3C1068F73}" type="pres">
      <dgm:prSet presAssocID="{03EC0868-627C-4920-AFA1-F193CA39DB8C}" presName="node" presStyleLbl="node1" presStyleIdx="3" presStyleCnt="6" custScaleX="131131" custScaleY="131131" custRadScaleRad="122027" custRadScaleInc="303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7E867-A91D-4EEE-8984-D0C390DE7075}" type="pres">
      <dgm:prSet presAssocID="{9D5C9825-AF00-4830-BDEE-9E9E249C91F9}" presName="parTrans" presStyleLbl="bgSibTrans2D1" presStyleIdx="4" presStyleCnt="6"/>
      <dgm:spPr/>
      <dgm:t>
        <a:bodyPr/>
        <a:lstStyle/>
        <a:p>
          <a:endParaRPr lang="en-US"/>
        </a:p>
      </dgm:t>
    </dgm:pt>
    <dgm:pt modelId="{0CB89B13-BAEF-40BC-AFB2-E8AE7F9932F4}" type="pres">
      <dgm:prSet presAssocID="{D4A20D4C-D5C3-426A-99A0-4106C5D1BB64}" presName="node" presStyleLbl="node1" presStyleIdx="4" presStyleCnt="6" custScaleX="131131" custScaleY="131131" custRadScaleRad="98565" custRadScaleInc="598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3AE5AE-668A-4BFE-B5F3-952987CAC152}" type="pres">
      <dgm:prSet presAssocID="{9D4CAEDB-E23B-41AF-AA5A-4D58BB6181EB}" presName="parTrans" presStyleLbl="bgSibTrans2D1" presStyleIdx="5" presStyleCnt="6"/>
      <dgm:spPr/>
      <dgm:t>
        <a:bodyPr/>
        <a:lstStyle/>
        <a:p>
          <a:endParaRPr lang="en-US"/>
        </a:p>
      </dgm:t>
    </dgm:pt>
    <dgm:pt modelId="{AE076029-A6B0-4952-B330-D65A971C939F}" type="pres">
      <dgm:prSet presAssocID="{D6EE3FED-0A92-4AA8-814C-3AAF615B8B4C}" presName="node" presStyleLbl="node1" presStyleIdx="5" presStyleCnt="6" custScaleX="131131" custScaleY="131131" custRadScaleRad="74887" custRadScaleInc="1097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FA9A5F-C8D9-460D-8232-D64CE8EBB412}" type="presOf" srcId="{E14F6A3E-BBA4-46E6-9DCF-88A99B36940C}" destId="{5204F99B-44F4-4404-A0B9-B00277257BE7}" srcOrd="0" destOrd="0" presId="urn:microsoft.com/office/officeart/2005/8/layout/radial4"/>
    <dgm:cxn modelId="{0853BBC8-8EC0-4D73-9D83-8BB8E18FB5CB}" type="presOf" srcId="{09D148CE-8967-4DB1-BAAF-F19272FF4DDC}" destId="{DA137CAD-1EDC-46FC-8AFB-76FB2B2608B5}" srcOrd="0" destOrd="0" presId="urn:microsoft.com/office/officeart/2005/8/layout/radial4"/>
    <dgm:cxn modelId="{A5041643-02D4-4E8E-AADC-7153D95B0521}" srcId="{A1D88C80-EF67-4307-B4C0-765820D0C52A}" destId="{03EC0868-627C-4920-AFA1-F193CA39DB8C}" srcOrd="3" destOrd="0" parTransId="{225BF813-EE3A-4BF4-BC28-41F5905B49AA}" sibTransId="{B999F8FA-7192-402B-961C-C305CAA28C68}"/>
    <dgm:cxn modelId="{D3AB46FB-CE00-40D7-87B6-2709086160DB}" type="presOf" srcId="{9D5C9825-AF00-4830-BDEE-9E9E249C91F9}" destId="{8CB7E867-A91D-4EEE-8984-D0C390DE7075}" srcOrd="0" destOrd="0" presId="urn:microsoft.com/office/officeart/2005/8/layout/radial4"/>
    <dgm:cxn modelId="{1F0BF8C6-6E97-4191-8945-2D5785549A0C}" type="presOf" srcId="{D6EE3FED-0A92-4AA8-814C-3AAF615B8B4C}" destId="{AE076029-A6B0-4952-B330-D65A971C939F}" srcOrd="0" destOrd="0" presId="urn:microsoft.com/office/officeart/2005/8/layout/radial4"/>
    <dgm:cxn modelId="{430F1741-A3C5-458F-BC38-F88F4B6B800E}" type="presOf" srcId="{7CE69911-C683-46AC-932A-AB52C2FA668B}" destId="{5E533D89-A279-4272-9F0B-E02155790C96}" srcOrd="0" destOrd="0" presId="urn:microsoft.com/office/officeart/2005/8/layout/radial4"/>
    <dgm:cxn modelId="{E6B258CD-1C22-468E-947A-88CB3E3C7846}" srcId="{A1D88C80-EF67-4307-B4C0-765820D0C52A}" destId="{D4A20D4C-D5C3-426A-99A0-4106C5D1BB64}" srcOrd="4" destOrd="0" parTransId="{9D5C9825-AF00-4830-BDEE-9E9E249C91F9}" sibTransId="{BB07915C-64E9-4068-84FC-111457998B34}"/>
    <dgm:cxn modelId="{3B4AC017-71EF-4779-9F67-6023B7A49FF0}" type="presOf" srcId="{D4A20D4C-D5C3-426A-99A0-4106C5D1BB64}" destId="{0CB89B13-BAEF-40BC-AFB2-E8AE7F9932F4}" srcOrd="0" destOrd="0" presId="urn:microsoft.com/office/officeart/2005/8/layout/radial4"/>
    <dgm:cxn modelId="{7C734C94-D949-42EB-8161-795EB37C748B}" type="presOf" srcId="{225BF813-EE3A-4BF4-BC28-41F5905B49AA}" destId="{DBC80218-2630-4D9D-8FC3-6A2424CC1E44}" srcOrd="0" destOrd="0" presId="urn:microsoft.com/office/officeart/2005/8/layout/radial4"/>
    <dgm:cxn modelId="{F6CD9D6D-03E9-422D-A7AE-5E1ABCDEAF20}" type="presOf" srcId="{19B16FA7-08B2-4F7A-9FF8-052C4A6456D0}" destId="{2D5BEB5F-7951-4429-B6C2-F71692B02BEE}" srcOrd="0" destOrd="0" presId="urn:microsoft.com/office/officeart/2005/8/layout/radial4"/>
    <dgm:cxn modelId="{F8622A98-5C30-407E-8557-B699DB0BE4AD}" type="presOf" srcId="{06701643-FC7D-48E0-A332-A915D9CB350E}" destId="{47759583-09B6-4960-AFFA-444A9B822B3F}" srcOrd="0" destOrd="0" presId="urn:microsoft.com/office/officeart/2005/8/layout/radial4"/>
    <dgm:cxn modelId="{174CE238-FBC0-4D60-B61A-30E440DF2149}" type="presOf" srcId="{D4F32496-69CB-4EA3-85C3-BCD724C4A06A}" destId="{D864FB09-611F-41E4-99C7-BC50F75C5097}" srcOrd="0" destOrd="0" presId="urn:microsoft.com/office/officeart/2005/8/layout/radial4"/>
    <dgm:cxn modelId="{725609B5-C77B-4382-85C8-5D3669CB11DE}" srcId="{A1D88C80-EF67-4307-B4C0-765820D0C52A}" destId="{E14F6A3E-BBA4-46E6-9DCF-88A99B36940C}" srcOrd="2" destOrd="0" parTransId="{D4F32496-69CB-4EA3-85C3-BCD724C4A06A}" sibTransId="{ACCBD992-78A2-4055-B22D-FF6BC07C1A43}"/>
    <dgm:cxn modelId="{A4C9D463-6C53-4452-B9C7-C83F0BD958B3}" type="presOf" srcId="{03EC0868-627C-4920-AFA1-F193CA39DB8C}" destId="{BDA4116D-7914-44F1-A512-72D3C1068F73}" srcOrd="0" destOrd="0" presId="urn:microsoft.com/office/officeart/2005/8/layout/radial4"/>
    <dgm:cxn modelId="{7B2B5F7E-FEDA-47A8-B1E3-818A6F141274}" type="presOf" srcId="{DAC5CF16-3A79-41F4-A41E-CEC5A75F44E3}" destId="{56205FD6-D5AE-4741-9849-BAE8A221394F}" srcOrd="0" destOrd="0" presId="urn:microsoft.com/office/officeart/2005/8/layout/radial4"/>
    <dgm:cxn modelId="{22C2F2E1-F799-42A0-AE03-18689BF302CF}" srcId="{A1D88C80-EF67-4307-B4C0-765820D0C52A}" destId="{09D148CE-8967-4DB1-BAAF-F19272FF4DDC}" srcOrd="1" destOrd="0" parTransId="{DAC5CF16-3A79-41F4-A41E-CEC5A75F44E3}" sibTransId="{D2F871E2-08BB-4B6F-BDE1-069A2A57E640}"/>
    <dgm:cxn modelId="{54BC86DB-FF80-44A8-916B-CB616755A7A9}" srcId="{06701643-FC7D-48E0-A332-A915D9CB350E}" destId="{A1D88C80-EF67-4307-B4C0-765820D0C52A}" srcOrd="0" destOrd="0" parTransId="{2A587C2F-C102-4E4A-A418-0C5C5903A551}" sibTransId="{B65A863D-850D-4238-9A86-F6C11A132459}"/>
    <dgm:cxn modelId="{8AD07974-37A3-4A9F-90DF-E2D2AF3A45A2}" type="presOf" srcId="{A1D88C80-EF67-4307-B4C0-765820D0C52A}" destId="{FE28EA52-2C4B-4692-8F3B-564886B01F56}" srcOrd="0" destOrd="0" presId="urn:microsoft.com/office/officeart/2005/8/layout/radial4"/>
    <dgm:cxn modelId="{F96EA1BE-2CCD-4D04-BD58-5036A831185A}" srcId="{A1D88C80-EF67-4307-B4C0-765820D0C52A}" destId="{19B16FA7-08B2-4F7A-9FF8-052C4A6456D0}" srcOrd="0" destOrd="0" parTransId="{7CE69911-C683-46AC-932A-AB52C2FA668B}" sibTransId="{84932DA9-752C-4A14-8409-00371CED91A1}"/>
    <dgm:cxn modelId="{D39C8173-06A9-4ED1-926B-3B62F679A5E9}" srcId="{A1D88C80-EF67-4307-B4C0-765820D0C52A}" destId="{D6EE3FED-0A92-4AA8-814C-3AAF615B8B4C}" srcOrd="5" destOrd="0" parTransId="{9D4CAEDB-E23B-41AF-AA5A-4D58BB6181EB}" sibTransId="{4654CD50-0052-404B-9342-80122AD4B0D6}"/>
    <dgm:cxn modelId="{41140F7D-8921-44F9-990A-2F13A92ED045}" type="presOf" srcId="{9D4CAEDB-E23B-41AF-AA5A-4D58BB6181EB}" destId="{963AE5AE-668A-4BFE-B5F3-952987CAC152}" srcOrd="0" destOrd="0" presId="urn:microsoft.com/office/officeart/2005/8/layout/radial4"/>
    <dgm:cxn modelId="{C84721AB-9C3F-44E2-B5B7-B929F2B4DC03}" type="presParOf" srcId="{47759583-09B6-4960-AFFA-444A9B822B3F}" destId="{FE28EA52-2C4B-4692-8F3B-564886B01F56}" srcOrd="0" destOrd="0" presId="urn:microsoft.com/office/officeart/2005/8/layout/radial4"/>
    <dgm:cxn modelId="{C72D4C3C-7A0E-492C-B6E8-5600418E56E3}" type="presParOf" srcId="{47759583-09B6-4960-AFFA-444A9B822B3F}" destId="{5E533D89-A279-4272-9F0B-E02155790C96}" srcOrd="1" destOrd="0" presId="urn:microsoft.com/office/officeart/2005/8/layout/radial4"/>
    <dgm:cxn modelId="{47CC9E57-0043-4A19-A08F-7D44F55A2309}" type="presParOf" srcId="{47759583-09B6-4960-AFFA-444A9B822B3F}" destId="{2D5BEB5F-7951-4429-B6C2-F71692B02BEE}" srcOrd="2" destOrd="0" presId="urn:microsoft.com/office/officeart/2005/8/layout/radial4"/>
    <dgm:cxn modelId="{21077C0E-8703-4163-8136-80EB6130D87A}" type="presParOf" srcId="{47759583-09B6-4960-AFFA-444A9B822B3F}" destId="{56205FD6-D5AE-4741-9849-BAE8A221394F}" srcOrd="3" destOrd="0" presId="urn:microsoft.com/office/officeart/2005/8/layout/radial4"/>
    <dgm:cxn modelId="{EBA367E2-422F-46DD-897F-FC26365F2477}" type="presParOf" srcId="{47759583-09B6-4960-AFFA-444A9B822B3F}" destId="{DA137CAD-1EDC-46FC-8AFB-76FB2B2608B5}" srcOrd="4" destOrd="0" presId="urn:microsoft.com/office/officeart/2005/8/layout/radial4"/>
    <dgm:cxn modelId="{2A0ADB76-F2D0-4F24-A66A-4D3F47B96BE3}" type="presParOf" srcId="{47759583-09B6-4960-AFFA-444A9B822B3F}" destId="{D864FB09-611F-41E4-99C7-BC50F75C5097}" srcOrd="5" destOrd="0" presId="urn:microsoft.com/office/officeart/2005/8/layout/radial4"/>
    <dgm:cxn modelId="{AF2E840A-5713-441E-A215-4E66DF65BF62}" type="presParOf" srcId="{47759583-09B6-4960-AFFA-444A9B822B3F}" destId="{5204F99B-44F4-4404-A0B9-B00277257BE7}" srcOrd="6" destOrd="0" presId="urn:microsoft.com/office/officeart/2005/8/layout/radial4"/>
    <dgm:cxn modelId="{A4D2252E-701E-4CB6-8F5C-23F3C7EBD381}" type="presParOf" srcId="{47759583-09B6-4960-AFFA-444A9B822B3F}" destId="{DBC80218-2630-4D9D-8FC3-6A2424CC1E44}" srcOrd="7" destOrd="0" presId="urn:microsoft.com/office/officeart/2005/8/layout/radial4"/>
    <dgm:cxn modelId="{67439431-D30A-47C0-BE68-DE2F8E4166CC}" type="presParOf" srcId="{47759583-09B6-4960-AFFA-444A9B822B3F}" destId="{BDA4116D-7914-44F1-A512-72D3C1068F73}" srcOrd="8" destOrd="0" presId="urn:microsoft.com/office/officeart/2005/8/layout/radial4"/>
    <dgm:cxn modelId="{5D8EEE62-9633-496F-A6DC-B4CA96F359D7}" type="presParOf" srcId="{47759583-09B6-4960-AFFA-444A9B822B3F}" destId="{8CB7E867-A91D-4EEE-8984-D0C390DE7075}" srcOrd="9" destOrd="0" presId="urn:microsoft.com/office/officeart/2005/8/layout/radial4"/>
    <dgm:cxn modelId="{D620FC87-DDDC-475F-B1F3-CD47E9A87BD7}" type="presParOf" srcId="{47759583-09B6-4960-AFFA-444A9B822B3F}" destId="{0CB89B13-BAEF-40BC-AFB2-E8AE7F9932F4}" srcOrd="10" destOrd="0" presId="urn:microsoft.com/office/officeart/2005/8/layout/radial4"/>
    <dgm:cxn modelId="{E85FFDDA-A68A-49D1-A880-A918D6785904}" type="presParOf" srcId="{47759583-09B6-4960-AFFA-444A9B822B3F}" destId="{963AE5AE-668A-4BFE-B5F3-952987CAC152}" srcOrd="11" destOrd="0" presId="urn:microsoft.com/office/officeart/2005/8/layout/radial4"/>
    <dgm:cxn modelId="{435F5B5E-6C77-42E8-950C-D9669F42947F}" type="presParOf" srcId="{47759583-09B6-4960-AFFA-444A9B822B3F}" destId="{AE076029-A6B0-4952-B330-D65A971C939F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6629F2-C07F-4855-A3C8-6826EEA6B88C}" type="doc">
      <dgm:prSet loTypeId="urn:microsoft.com/office/officeart/2005/8/layout/hList6" loCatId="list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C6D9AFAC-516F-4593-ADB9-7FCA744D78D1}">
      <dgm:prSet phldrT="[Text]" custT="1"/>
      <dgm:spPr/>
      <dgm:t>
        <a:bodyPr/>
        <a:lstStyle/>
        <a:p>
          <a:pPr algn="ctr"/>
          <a:r>
            <a:rPr lang="en-US" sz="2800" b="1" i="1" u="sng" dirty="0" smtClean="0">
              <a:solidFill>
                <a:schemeClr val="tx1"/>
              </a:solidFill>
              <a:latin typeface="Abadi MT Condensed Light"/>
              <a:cs typeface="Abadi MT Condensed Light"/>
            </a:rPr>
            <a:t>Divine Favor</a:t>
          </a:r>
          <a:endParaRPr lang="en-US" sz="2800" b="1" i="1" u="sng" dirty="0">
            <a:solidFill>
              <a:schemeClr val="tx1"/>
            </a:solidFill>
            <a:latin typeface="Abadi MT Condensed Light"/>
            <a:cs typeface="Abadi MT Condensed Light"/>
          </a:endParaRPr>
        </a:p>
      </dgm:t>
    </dgm:pt>
    <dgm:pt modelId="{D92B8E4D-A841-4C96-96FC-888125CF8F6D}" type="parTrans" cxnId="{9F4A7AA5-5491-4AD6-9B49-357375C7512F}">
      <dgm:prSet/>
      <dgm:spPr/>
      <dgm:t>
        <a:bodyPr/>
        <a:lstStyle/>
        <a:p>
          <a:endParaRPr lang="en-US"/>
        </a:p>
      </dgm:t>
    </dgm:pt>
    <dgm:pt modelId="{44E06E73-AF6E-4721-839A-0DF760B7E111}" type="sibTrans" cxnId="{9F4A7AA5-5491-4AD6-9B49-357375C7512F}">
      <dgm:prSet/>
      <dgm:spPr/>
      <dgm:t>
        <a:bodyPr/>
        <a:lstStyle/>
        <a:p>
          <a:endParaRPr lang="en-US"/>
        </a:p>
      </dgm:t>
    </dgm:pt>
    <dgm:pt modelId="{EB101D10-365E-4456-8106-6080B4080D66}">
      <dgm:prSet phldrT="[Text]" custT="1"/>
      <dgm:spPr/>
      <dgm:t>
        <a:bodyPr/>
        <a:lstStyle/>
        <a:p>
          <a:pPr algn="l"/>
          <a:r>
            <a:rPr lang="en-US" sz="2800" dirty="0" smtClean="0">
              <a:solidFill>
                <a:schemeClr val="tx1"/>
              </a:solidFill>
            </a:rPr>
            <a:t>Ps. 30:4f</a:t>
          </a:r>
          <a:endParaRPr lang="en-US" sz="2800" dirty="0">
            <a:solidFill>
              <a:schemeClr val="tx1"/>
            </a:solidFill>
          </a:endParaRPr>
        </a:p>
      </dgm:t>
    </dgm:pt>
    <dgm:pt modelId="{B94754DE-B976-46FF-9431-71C272FAD3E2}" type="parTrans" cxnId="{954E1888-FF90-484F-9D7C-1D73BCF71F2B}">
      <dgm:prSet/>
      <dgm:spPr/>
      <dgm:t>
        <a:bodyPr/>
        <a:lstStyle/>
        <a:p>
          <a:endParaRPr lang="en-US"/>
        </a:p>
      </dgm:t>
    </dgm:pt>
    <dgm:pt modelId="{88E67551-71FB-4F26-92C0-F62EB07F5157}" type="sibTrans" cxnId="{954E1888-FF90-484F-9D7C-1D73BCF71F2B}">
      <dgm:prSet/>
      <dgm:spPr/>
      <dgm:t>
        <a:bodyPr/>
        <a:lstStyle/>
        <a:p>
          <a:endParaRPr lang="en-US"/>
        </a:p>
      </dgm:t>
    </dgm:pt>
    <dgm:pt modelId="{C337DA8B-7154-4B71-9657-71A490D92DB8}">
      <dgm:prSet phldrT="[Text]" custT="1"/>
      <dgm:spPr/>
      <dgm:t>
        <a:bodyPr/>
        <a:lstStyle/>
        <a:p>
          <a:pPr algn="l"/>
          <a:r>
            <a:rPr lang="en-US" sz="2800" dirty="0" smtClean="0">
              <a:solidFill>
                <a:schemeClr val="tx1"/>
              </a:solidFill>
            </a:rPr>
            <a:t>Ep. </a:t>
          </a:r>
          <a:r>
            <a:rPr lang="en-US" sz="2800" dirty="0" smtClean="0">
              <a:solidFill>
                <a:schemeClr val="tx1"/>
              </a:solidFill>
            </a:rPr>
            <a:t>2:4-9</a:t>
          </a:r>
          <a:endParaRPr lang="en-US" sz="2800" dirty="0">
            <a:solidFill>
              <a:schemeClr val="tx1"/>
            </a:solidFill>
          </a:endParaRPr>
        </a:p>
      </dgm:t>
    </dgm:pt>
    <dgm:pt modelId="{24D73871-4F16-4499-98B6-8EC32CC6A7E9}" type="parTrans" cxnId="{EBCB956E-7761-42A7-A72F-436D962DBEE1}">
      <dgm:prSet/>
      <dgm:spPr/>
      <dgm:t>
        <a:bodyPr/>
        <a:lstStyle/>
        <a:p>
          <a:endParaRPr lang="en-US"/>
        </a:p>
      </dgm:t>
    </dgm:pt>
    <dgm:pt modelId="{3D49C72E-1AD5-44E2-A4B8-EC19E102A41A}" type="sibTrans" cxnId="{EBCB956E-7761-42A7-A72F-436D962DBEE1}">
      <dgm:prSet/>
      <dgm:spPr/>
      <dgm:t>
        <a:bodyPr/>
        <a:lstStyle/>
        <a:p>
          <a:endParaRPr lang="en-US"/>
        </a:p>
      </dgm:t>
    </dgm:pt>
    <dgm:pt modelId="{2167513F-E7F7-4725-9404-631DBAAA027A}">
      <dgm:prSet phldrT="[Text]" custT="1"/>
      <dgm:spPr/>
      <dgm:t>
        <a:bodyPr/>
        <a:lstStyle/>
        <a:p>
          <a:pPr algn="ctr"/>
          <a:r>
            <a:rPr lang="en-US" sz="2800" b="1" i="1" u="sng" dirty="0" smtClean="0">
              <a:solidFill>
                <a:srgbClr val="000000"/>
              </a:solidFill>
              <a:latin typeface="Abadi MT Condensed Light"/>
              <a:cs typeface="Abadi MT Condensed Light"/>
            </a:rPr>
            <a:t>Divine Rest</a:t>
          </a:r>
          <a:endParaRPr lang="en-US" sz="2800" b="1" i="1" u="sng" dirty="0">
            <a:solidFill>
              <a:srgbClr val="000000"/>
            </a:solidFill>
            <a:latin typeface="Abadi MT Condensed Light"/>
            <a:cs typeface="Abadi MT Condensed Light"/>
          </a:endParaRPr>
        </a:p>
      </dgm:t>
    </dgm:pt>
    <dgm:pt modelId="{3A247EA6-4477-4253-AAB6-94B43E189926}" type="parTrans" cxnId="{3CE4BB39-8A6B-44A3-BDDB-2A27A27D787A}">
      <dgm:prSet/>
      <dgm:spPr/>
      <dgm:t>
        <a:bodyPr/>
        <a:lstStyle/>
        <a:p>
          <a:endParaRPr lang="en-US"/>
        </a:p>
      </dgm:t>
    </dgm:pt>
    <dgm:pt modelId="{3337DC74-25E3-4B7E-8120-CEE0AC0612D9}" type="sibTrans" cxnId="{3CE4BB39-8A6B-44A3-BDDB-2A27A27D787A}">
      <dgm:prSet/>
      <dgm:spPr/>
      <dgm:t>
        <a:bodyPr/>
        <a:lstStyle/>
        <a:p>
          <a:endParaRPr lang="en-US"/>
        </a:p>
      </dgm:t>
    </dgm:pt>
    <dgm:pt modelId="{440A86A0-6980-4B3C-B8A8-2FC8627B1051}">
      <dgm:prSet phldrT="[Text]" custT="1"/>
      <dgm:spPr/>
      <dgm:t>
        <a:bodyPr/>
        <a:lstStyle/>
        <a:p>
          <a:pPr algn="l"/>
          <a:r>
            <a:rPr lang="en-US" sz="2800" dirty="0" smtClean="0">
              <a:solidFill>
                <a:srgbClr val="000000"/>
              </a:solidFill>
            </a:rPr>
            <a:t>2Pe. </a:t>
          </a:r>
          <a:r>
            <a:rPr lang="en-US" sz="2800" dirty="0" smtClean="0">
              <a:solidFill>
                <a:srgbClr val="000000"/>
              </a:solidFill>
            </a:rPr>
            <a:t>1:2-4</a:t>
          </a:r>
          <a:endParaRPr lang="en-US" sz="2800" dirty="0">
            <a:solidFill>
              <a:srgbClr val="000000"/>
            </a:solidFill>
          </a:endParaRPr>
        </a:p>
      </dgm:t>
    </dgm:pt>
    <dgm:pt modelId="{6D2A5D54-6CB3-43A2-BBD2-26571352E190}" type="parTrans" cxnId="{01323862-4CE7-41B4-8A22-E32FB4926DFD}">
      <dgm:prSet/>
      <dgm:spPr/>
      <dgm:t>
        <a:bodyPr/>
        <a:lstStyle/>
        <a:p>
          <a:endParaRPr lang="en-US"/>
        </a:p>
      </dgm:t>
    </dgm:pt>
    <dgm:pt modelId="{1250C1F7-D9D2-4003-9564-08EA2FFB40C4}" type="sibTrans" cxnId="{01323862-4CE7-41B4-8A22-E32FB4926DFD}">
      <dgm:prSet/>
      <dgm:spPr/>
      <dgm:t>
        <a:bodyPr/>
        <a:lstStyle/>
        <a:p>
          <a:endParaRPr lang="en-US"/>
        </a:p>
      </dgm:t>
    </dgm:pt>
    <dgm:pt modelId="{D9512A9B-7A94-4CE5-8B0E-19F661669672}">
      <dgm:prSet phldrT="[Text]" custT="1"/>
      <dgm:spPr/>
      <dgm:t>
        <a:bodyPr/>
        <a:lstStyle/>
        <a:p>
          <a:pPr algn="ctr"/>
          <a:r>
            <a:rPr lang="en-US" sz="2800" b="1" i="1" u="sng" dirty="0" smtClean="0">
              <a:solidFill>
                <a:srgbClr val="000000"/>
              </a:solidFill>
              <a:latin typeface="Abadi MT Condensed Light"/>
              <a:cs typeface="Abadi MT Condensed Light"/>
            </a:rPr>
            <a:t>Eternal Life</a:t>
          </a:r>
          <a:endParaRPr lang="en-US" sz="2800" b="1" i="1" u="sng" dirty="0">
            <a:solidFill>
              <a:srgbClr val="000000"/>
            </a:solidFill>
            <a:latin typeface="Abadi MT Condensed Light"/>
            <a:cs typeface="Abadi MT Condensed Light"/>
          </a:endParaRPr>
        </a:p>
      </dgm:t>
    </dgm:pt>
    <dgm:pt modelId="{17349C9D-18C5-40F8-BC9E-29DC31D6CAEB}" type="parTrans" cxnId="{0751C485-EC0A-4309-9222-C9632AD8DBA4}">
      <dgm:prSet/>
      <dgm:spPr/>
      <dgm:t>
        <a:bodyPr/>
        <a:lstStyle/>
        <a:p>
          <a:endParaRPr lang="en-US"/>
        </a:p>
      </dgm:t>
    </dgm:pt>
    <dgm:pt modelId="{DBA96915-6CF6-4405-A876-889D39C86265}" type="sibTrans" cxnId="{0751C485-EC0A-4309-9222-C9632AD8DBA4}">
      <dgm:prSet/>
      <dgm:spPr/>
      <dgm:t>
        <a:bodyPr/>
        <a:lstStyle/>
        <a:p>
          <a:endParaRPr lang="en-US"/>
        </a:p>
      </dgm:t>
    </dgm:pt>
    <dgm:pt modelId="{38E01B37-8C17-40BD-9389-359B38D60546}">
      <dgm:prSet phldrT="[Text]" custT="1"/>
      <dgm:spPr/>
      <dgm:t>
        <a:bodyPr/>
        <a:lstStyle/>
        <a:p>
          <a:pPr algn="l"/>
          <a:r>
            <a:rPr lang="en-US" sz="2800" dirty="0" smtClean="0">
              <a:solidFill>
                <a:srgbClr val="000000"/>
              </a:solidFill>
            </a:rPr>
            <a:t>1Jn </a:t>
          </a:r>
          <a:r>
            <a:rPr lang="en-US" sz="2800" dirty="0" smtClean="0">
              <a:solidFill>
                <a:srgbClr val="000000"/>
              </a:solidFill>
            </a:rPr>
            <a:t>5:13</a:t>
          </a:r>
          <a:endParaRPr lang="en-US" sz="2800" dirty="0">
            <a:solidFill>
              <a:srgbClr val="000000"/>
            </a:solidFill>
          </a:endParaRPr>
        </a:p>
      </dgm:t>
    </dgm:pt>
    <dgm:pt modelId="{3C536165-FD89-4CF9-A15D-531846D7B66D}" type="parTrans" cxnId="{19F90C00-0ECF-4D75-9A35-E5088F96221E}">
      <dgm:prSet/>
      <dgm:spPr/>
      <dgm:t>
        <a:bodyPr/>
        <a:lstStyle/>
        <a:p>
          <a:endParaRPr lang="en-US"/>
        </a:p>
      </dgm:t>
    </dgm:pt>
    <dgm:pt modelId="{99AF4DB8-8AAB-448F-8930-97D7DE9AB62C}" type="sibTrans" cxnId="{19F90C00-0ECF-4D75-9A35-E5088F96221E}">
      <dgm:prSet/>
      <dgm:spPr/>
      <dgm:t>
        <a:bodyPr/>
        <a:lstStyle/>
        <a:p>
          <a:endParaRPr lang="en-US"/>
        </a:p>
      </dgm:t>
    </dgm:pt>
    <dgm:pt modelId="{B7B9669E-7E88-4F7E-BD5C-CEC011C73DB0}">
      <dgm:prSet phldrT="[Text]" custT="1"/>
      <dgm:spPr/>
      <dgm:t>
        <a:bodyPr/>
        <a:lstStyle/>
        <a:p>
          <a:pPr algn="l"/>
          <a:r>
            <a:rPr lang="en-US" sz="2800" dirty="0" smtClean="0">
              <a:solidFill>
                <a:srgbClr val="000000"/>
              </a:solidFill>
            </a:rPr>
            <a:t>1Jn </a:t>
          </a:r>
          <a:r>
            <a:rPr lang="en-US" sz="2800" dirty="0" smtClean="0">
              <a:solidFill>
                <a:srgbClr val="000000"/>
              </a:solidFill>
            </a:rPr>
            <a:t>2:25</a:t>
          </a:r>
          <a:endParaRPr lang="en-US" sz="2800" dirty="0">
            <a:solidFill>
              <a:srgbClr val="000000"/>
            </a:solidFill>
          </a:endParaRPr>
        </a:p>
      </dgm:t>
    </dgm:pt>
    <dgm:pt modelId="{B33C5F92-BED8-44B9-8638-57F4AB386296}" type="parTrans" cxnId="{D0734E91-99A7-4779-804B-5C0FBA4B0497}">
      <dgm:prSet/>
      <dgm:spPr/>
      <dgm:t>
        <a:bodyPr/>
        <a:lstStyle/>
        <a:p>
          <a:endParaRPr lang="en-US"/>
        </a:p>
      </dgm:t>
    </dgm:pt>
    <dgm:pt modelId="{F709789E-1338-47E9-9689-92190E620907}" type="sibTrans" cxnId="{D0734E91-99A7-4779-804B-5C0FBA4B0497}">
      <dgm:prSet/>
      <dgm:spPr/>
      <dgm:t>
        <a:bodyPr/>
        <a:lstStyle/>
        <a:p>
          <a:endParaRPr lang="en-US"/>
        </a:p>
      </dgm:t>
    </dgm:pt>
    <dgm:pt modelId="{1BEB751F-032C-4ACC-B385-3F5F9FE7628B}">
      <dgm:prSet custT="1"/>
      <dgm:spPr/>
      <dgm:t>
        <a:bodyPr/>
        <a:lstStyle/>
        <a:p>
          <a:pPr algn="ctr"/>
          <a:r>
            <a:rPr lang="en-US" sz="2800" b="1" i="1" u="sng" dirty="0" smtClean="0">
              <a:solidFill>
                <a:srgbClr val="000000"/>
              </a:solidFill>
              <a:latin typeface="Abadi MT Condensed Light"/>
              <a:cs typeface="Abadi MT Condensed Light"/>
            </a:rPr>
            <a:t>Divine Peace</a:t>
          </a:r>
          <a:endParaRPr lang="en-US" sz="2800" b="1" i="1" u="sng" dirty="0">
            <a:solidFill>
              <a:srgbClr val="000000"/>
            </a:solidFill>
            <a:latin typeface="Abadi MT Condensed Light"/>
            <a:cs typeface="Abadi MT Condensed Light"/>
          </a:endParaRPr>
        </a:p>
      </dgm:t>
    </dgm:pt>
    <dgm:pt modelId="{6B4C4CF3-BF42-4202-83F0-FEC2CCFAA0FB}" type="parTrans" cxnId="{63B05544-E816-4BA8-AE92-5682CBAB2B3D}">
      <dgm:prSet/>
      <dgm:spPr/>
      <dgm:t>
        <a:bodyPr/>
        <a:lstStyle/>
        <a:p>
          <a:endParaRPr lang="en-US"/>
        </a:p>
      </dgm:t>
    </dgm:pt>
    <dgm:pt modelId="{1ACDDE41-8491-4FBA-A61E-476AC46C654D}" type="sibTrans" cxnId="{63B05544-E816-4BA8-AE92-5682CBAB2B3D}">
      <dgm:prSet/>
      <dgm:spPr/>
      <dgm:t>
        <a:bodyPr/>
        <a:lstStyle/>
        <a:p>
          <a:endParaRPr lang="en-US"/>
        </a:p>
      </dgm:t>
    </dgm:pt>
    <dgm:pt modelId="{CD895840-FBD5-4E01-B34E-8FDBE92ABEB5}">
      <dgm:prSet/>
      <dgm:spPr/>
      <dgm:t>
        <a:bodyPr/>
        <a:lstStyle/>
        <a:p>
          <a:pPr algn="l"/>
          <a:endParaRPr lang="en-US" sz="1900" b="1" dirty="0">
            <a:solidFill>
              <a:schemeClr val="tx1"/>
            </a:solidFill>
          </a:endParaRPr>
        </a:p>
      </dgm:t>
    </dgm:pt>
    <dgm:pt modelId="{0D7ED904-5A1A-4362-99C2-CCEC22F1F214}" type="parTrans" cxnId="{3FB58165-5020-437B-92FD-F6A38008B114}">
      <dgm:prSet/>
      <dgm:spPr/>
      <dgm:t>
        <a:bodyPr/>
        <a:lstStyle/>
        <a:p>
          <a:endParaRPr lang="en-US"/>
        </a:p>
      </dgm:t>
    </dgm:pt>
    <dgm:pt modelId="{77C5CAB8-61F4-47E1-B56C-ADD7EC445BF9}" type="sibTrans" cxnId="{3FB58165-5020-437B-92FD-F6A38008B114}">
      <dgm:prSet/>
      <dgm:spPr/>
      <dgm:t>
        <a:bodyPr/>
        <a:lstStyle/>
        <a:p>
          <a:endParaRPr lang="en-US"/>
        </a:p>
      </dgm:t>
    </dgm:pt>
    <dgm:pt modelId="{33D43205-F2C4-4531-802B-D1A018FD2BB2}">
      <dgm:prSet custT="1"/>
      <dgm:spPr/>
      <dgm:t>
        <a:bodyPr/>
        <a:lstStyle/>
        <a:p>
          <a:pPr algn="l"/>
          <a:r>
            <a:rPr lang="en-US" sz="2800" dirty="0" smtClean="0">
              <a:solidFill>
                <a:srgbClr val="000000"/>
              </a:solidFill>
            </a:rPr>
            <a:t>Rom. 5:1</a:t>
          </a:r>
          <a:endParaRPr lang="en-US" sz="2800" b="1" dirty="0">
            <a:solidFill>
              <a:srgbClr val="000000"/>
            </a:solidFill>
          </a:endParaRPr>
        </a:p>
      </dgm:t>
    </dgm:pt>
    <dgm:pt modelId="{ABCC8730-617A-4BBB-A7BE-F37E0635B521}" type="parTrans" cxnId="{2C781C85-B5FA-4224-BBB5-EE53D8BC196A}">
      <dgm:prSet/>
      <dgm:spPr/>
      <dgm:t>
        <a:bodyPr/>
        <a:lstStyle/>
        <a:p>
          <a:endParaRPr lang="en-US"/>
        </a:p>
      </dgm:t>
    </dgm:pt>
    <dgm:pt modelId="{C571F019-DFDF-435E-A97C-1BD93BDEB1D2}" type="sibTrans" cxnId="{2C781C85-B5FA-4224-BBB5-EE53D8BC196A}">
      <dgm:prSet/>
      <dgm:spPr/>
      <dgm:t>
        <a:bodyPr/>
        <a:lstStyle/>
        <a:p>
          <a:endParaRPr lang="en-US"/>
        </a:p>
      </dgm:t>
    </dgm:pt>
    <dgm:pt modelId="{998656E3-60F6-4C04-AC82-D5F768A3ED0A}">
      <dgm:prSet phldrT="[Text]" custT="1"/>
      <dgm:spPr/>
      <dgm:t>
        <a:bodyPr/>
        <a:lstStyle/>
        <a:p>
          <a:pPr algn="l"/>
          <a:r>
            <a:rPr lang="en-US" sz="2800" dirty="0" smtClean="0">
              <a:solidFill>
                <a:schemeClr val="tx1"/>
              </a:solidFill>
            </a:rPr>
            <a:t>Ps.106:4</a:t>
          </a:r>
          <a:endParaRPr lang="en-US" sz="2800" dirty="0">
            <a:solidFill>
              <a:schemeClr val="tx1"/>
            </a:solidFill>
          </a:endParaRPr>
        </a:p>
      </dgm:t>
    </dgm:pt>
    <dgm:pt modelId="{96D9A0BE-99D7-4500-AD16-2D8355792216}" type="parTrans" cxnId="{20D01E21-5890-4852-AEB0-9123B83E3B50}">
      <dgm:prSet/>
      <dgm:spPr/>
      <dgm:t>
        <a:bodyPr/>
        <a:lstStyle/>
        <a:p>
          <a:endParaRPr lang="en-US"/>
        </a:p>
      </dgm:t>
    </dgm:pt>
    <dgm:pt modelId="{A4231FAF-103E-4975-9E62-DB17744FF8F7}" type="sibTrans" cxnId="{20D01E21-5890-4852-AEB0-9123B83E3B50}">
      <dgm:prSet/>
      <dgm:spPr/>
      <dgm:t>
        <a:bodyPr/>
        <a:lstStyle/>
        <a:p>
          <a:endParaRPr lang="en-US"/>
        </a:p>
      </dgm:t>
    </dgm:pt>
    <dgm:pt modelId="{5C28A1D0-D067-4BE7-B10C-8566891A138F}">
      <dgm:prSet custT="1"/>
      <dgm:spPr/>
      <dgm:t>
        <a:bodyPr/>
        <a:lstStyle/>
        <a:p>
          <a:pPr algn="l"/>
          <a:r>
            <a:rPr lang="en-US" sz="2800" dirty="0" smtClean="0">
              <a:solidFill>
                <a:srgbClr val="000000"/>
              </a:solidFill>
            </a:rPr>
            <a:t>Rom. 4:7f</a:t>
          </a:r>
          <a:endParaRPr lang="en-US" sz="2800" b="1" dirty="0">
            <a:solidFill>
              <a:srgbClr val="000000"/>
            </a:solidFill>
          </a:endParaRPr>
        </a:p>
      </dgm:t>
    </dgm:pt>
    <dgm:pt modelId="{5D9D33FD-512E-43D8-890A-2B4649A91035}" type="parTrans" cxnId="{3739EC89-1DC8-417C-BC30-88D5CA736A15}">
      <dgm:prSet/>
      <dgm:spPr/>
      <dgm:t>
        <a:bodyPr/>
        <a:lstStyle/>
        <a:p>
          <a:endParaRPr lang="en-US"/>
        </a:p>
      </dgm:t>
    </dgm:pt>
    <dgm:pt modelId="{FF9DC8D7-703E-492E-A093-15A2FF69ECC8}" type="sibTrans" cxnId="{3739EC89-1DC8-417C-BC30-88D5CA736A15}">
      <dgm:prSet/>
      <dgm:spPr/>
      <dgm:t>
        <a:bodyPr/>
        <a:lstStyle/>
        <a:p>
          <a:endParaRPr lang="en-US"/>
        </a:p>
      </dgm:t>
    </dgm:pt>
    <dgm:pt modelId="{6EFA29EE-C103-4AEF-824D-2C592FE5F51E}">
      <dgm:prSet custT="1"/>
      <dgm:spPr/>
      <dgm:t>
        <a:bodyPr/>
        <a:lstStyle/>
        <a:p>
          <a:pPr algn="l"/>
          <a:r>
            <a:rPr lang="en-US" sz="2800" dirty="0" err="1" smtClean="0">
              <a:solidFill>
                <a:srgbClr val="000000"/>
              </a:solidFill>
            </a:rPr>
            <a:t>Jn</a:t>
          </a:r>
          <a:r>
            <a:rPr lang="en-US" sz="2800" dirty="0" smtClean="0">
              <a:solidFill>
                <a:srgbClr val="000000"/>
              </a:solidFill>
            </a:rPr>
            <a:t> </a:t>
          </a:r>
          <a:r>
            <a:rPr lang="en-US" sz="2800" dirty="0" smtClean="0">
              <a:solidFill>
                <a:srgbClr val="000000"/>
              </a:solidFill>
            </a:rPr>
            <a:t>14:27</a:t>
          </a:r>
          <a:endParaRPr lang="en-US" sz="2800" b="1" dirty="0">
            <a:solidFill>
              <a:srgbClr val="000000"/>
            </a:solidFill>
          </a:endParaRPr>
        </a:p>
      </dgm:t>
    </dgm:pt>
    <dgm:pt modelId="{87CFE251-17E7-4BAA-B68C-740E8655A61A}" type="parTrans" cxnId="{C121F673-2938-4030-BBF8-ABC167F21F30}">
      <dgm:prSet/>
      <dgm:spPr/>
      <dgm:t>
        <a:bodyPr/>
        <a:lstStyle/>
        <a:p>
          <a:endParaRPr lang="en-US"/>
        </a:p>
      </dgm:t>
    </dgm:pt>
    <dgm:pt modelId="{7133D3BB-2502-4CE3-8790-6A9865F0D8DC}" type="sibTrans" cxnId="{C121F673-2938-4030-BBF8-ABC167F21F30}">
      <dgm:prSet/>
      <dgm:spPr/>
      <dgm:t>
        <a:bodyPr/>
        <a:lstStyle/>
        <a:p>
          <a:endParaRPr lang="en-US"/>
        </a:p>
      </dgm:t>
    </dgm:pt>
    <dgm:pt modelId="{3F5B6DE3-3F80-46F4-925E-0B06685BFA42}">
      <dgm:prSet custT="1"/>
      <dgm:spPr/>
      <dgm:t>
        <a:bodyPr/>
        <a:lstStyle/>
        <a:p>
          <a:pPr algn="l"/>
          <a:r>
            <a:rPr lang="en-US" sz="2800" dirty="0" smtClean="0">
              <a:solidFill>
                <a:srgbClr val="000000"/>
              </a:solidFill>
            </a:rPr>
            <a:t>Phil. 4:4-7</a:t>
          </a:r>
          <a:endParaRPr lang="en-US" sz="2800" b="1" dirty="0">
            <a:solidFill>
              <a:srgbClr val="000000"/>
            </a:solidFill>
          </a:endParaRPr>
        </a:p>
      </dgm:t>
    </dgm:pt>
    <dgm:pt modelId="{75CACA05-4742-4CB9-9987-B3D8F2EE2C90}" type="parTrans" cxnId="{BD50009E-50F2-4391-8D43-3B39B269B5CE}">
      <dgm:prSet/>
      <dgm:spPr/>
      <dgm:t>
        <a:bodyPr/>
        <a:lstStyle/>
        <a:p>
          <a:endParaRPr lang="en-US"/>
        </a:p>
      </dgm:t>
    </dgm:pt>
    <dgm:pt modelId="{A69A3DF5-7900-4465-8E1C-44B1174F8AA3}" type="sibTrans" cxnId="{BD50009E-50F2-4391-8D43-3B39B269B5CE}">
      <dgm:prSet/>
      <dgm:spPr/>
      <dgm:t>
        <a:bodyPr/>
        <a:lstStyle/>
        <a:p>
          <a:endParaRPr lang="en-US"/>
        </a:p>
      </dgm:t>
    </dgm:pt>
    <dgm:pt modelId="{BE8B5B3E-B59C-4877-8440-FBDBB78AC1AF}">
      <dgm:prSet custT="1"/>
      <dgm:spPr/>
      <dgm:t>
        <a:bodyPr/>
        <a:lstStyle/>
        <a:p>
          <a:pPr algn="l"/>
          <a:r>
            <a:rPr lang="en-US" sz="2800" dirty="0" smtClean="0">
              <a:solidFill>
                <a:srgbClr val="000000"/>
              </a:solidFill>
            </a:rPr>
            <a:t>1Pet. 5:7</a:t>
          </a:r>
          <a:endParaRPr lang="en-US" sz="2800" b="1" dirty="0">
            <a:solidFill>
              <a:srgbClr val="000000"/>
            </a:solidFill>
          </a:endParaRPr>
        </a:p>
      </dgm:t>
    </dgm:pt>
    <dgm:pt modelId="{FFE70B49-1D66-46DE-B8EA-B2854EF1B278}" type="parTrans" cxnId="{2FAD77AC-D7E6-46AA-B218-DCB37010116A}">
      <dgm:prSet/>
      <dgm:spPr/>
      <dgm:t>
        <a:bodyPr/>
        <a:lstStyle/>
        <a:p>
          <a:endParaRPr lang="en-US"/>
        </a:p>
      </dgm:t>
    </dgm:pt>
    <dgm:pt modelId="{7C86590D-E391-4017-AA03-690B3261F626}" type="sibTrans" cxnId="{2FAD77AC-D7E6-46AA-B218-DCB37010116A}">
      <dgm:prSet/>
      <dgm:spPr/>
      <dgm:t>
        <a:bodyPr/>
        <a:lstStyle/>
        <a:p>
          <a:endParaRPr lang="en-US"/>
        </a:p>
      </dgm:t>
    </dgm:pt>
    <dgm:pt modelId="{1120B0A0-CED3-4083-AE99-C46BEE0A16EB}">
      <dgm:prSet phldrT="[Text]" custT="1"/>
      <dgm:spPr/>
      <dgm:t>
        <a:bodyPr/>
        <a:lstStyle/>
        <a:p>
          <a:pPr algn="l"/>
          <a:r>
            <a:rPr lang="en-US" sz="2800" dirty="0" smtClean="0">
              <a:solidFill>
                <a:srgbClr val="000000"/>
              </a:solidFill>
            </a:rPr>
            <a:t>Titus 1:2</a:t>
          </a:r>
          <a:endParaRPr lang="en-US" sz="2800" dirty="0">
            <a:solidFill>
              <a:srgbClr val="000000"/>
            </a:solidFill>
          </a:endParaRPr>
        </a:p>
      </dgm:t>
    </dgm:pt>
    <dgm:pt modelId="{21C45094-1315-4C9E-91D4-083602E4027B}" type="parTrans" cxnId="{2AABF109-416B-4A09-8930-10E0385256C9}">
      <dgm:prSet/>
      <dgm:spPr/>
      <dgm:t>
        <a:bodyPr/>
        <a:lstStyle/>
        <a:p>
          <a:endParaRPr lang="en-US"/>
        </a:p>
      </dgm:t>
    </dgm:pt>
    <dgm:pt modelId="{BE25EF07-1BFB-4790-9307-1B6B1990E62D}" type="sibTrans" cxnId="{2AABF109-416B-4A09-8930-10E0385256C9}">
      <dgm:prSet/>
      <dgm:spPr/>
      <dgm:t>
        <a:bodyPr/>
        <a:lstStyle/>
        <a:p>
          <a:endParaRPr lang="en-US"/>
        </a:p>
      </dgm:t>
    </dgm:pt>
    <dgm:pt modelId="{10CF6F33-D64D-4AEF-B1C8-CE2E19CD47B6}">
      <dgm:prSet phldrT="[Text]" custT="1"/>
      <dgm:spPr/>
      <dgm:t>
        <a:bodyPr/>
        <a:lstStyle/>
        <a:p>
          <a:pPr algn="l"/>
          <a:r>
            <a:rPr lang="en-US" sz="2800" dirty="0" smtClean="0">
              <a:solidFill>
                <a:srgbClr val="000000"/>
              </a:solidFill>
            </a:rPr>
            <a:t>Phil</a:t>
          </a:r>
          <a:r>
            <a:rPr lang="en-US" sz="2800" dirty="0" smtClean="0">
              <a:solidFill>
                <a:srgbClr val="000000"/>
              </a:solidFill>
            </a:rPr>
            <a:t>. 1</a:t>
          </a:r>
          <a:r>
            <a:rPr lang="en-US" sz="2800" dirty="0" smtClean="0">
              <a:solidFill>
                <a:srgbClr val="000000"/>
              </a:solidFill>
            </a:rPr>
            <a:t>:21</a:t>
          </a:r>
          <a:endParaRPr lang="en-US" sz="2800" dirty="0">
            <a:solidFill>
              <a:srgbClr val="000000"/>
            </a:solidFill>
          </a:endParaRPr>
        </a:p>
      </dgm:t>
    </dgm:pt>
    <dgm:pt modelId="{3EC50F2D-D4B0-47C0-AA1D-A6B18A35EE80}" type="parTrans" cxnId="{B0A8166A-AF01-4FAA-9A78-E80D2589AFA2}">
      <dgm:prSet/>
      <dgm:spPr/>
      <dgm:t>
        <a:bodyPr/>
        <a:lstStyle/>
        <a:p>
          <a:endParaRPr lang="en-US"/>
        </a:p>
      </dgm:t>
    </dgm:pt>
    <dgm:pt modelId="{F29B3759-9A2F-4A6A-BD5A-163E5736AD44}" type="sibTrans" cxnId="{B0A8166A-AF01-4FAA-9A78-E80D2589AFA2}">
      <dgm:prSet/>
      <dgm:spPr/>
      <dgm:t>
        <a:bodyPr/>
        <a:lstStyle/>
        <a:p>
          <a:endParaRPr lang="en-US"/>
        </a:p>
      </dgm:t>
    </dgm:pt>
    <dgm:pt modelId="{B313B3DB-3B89-45A1-8ED7-02529701D4CB}">
      <dgm:prSet phldrT="[Text]" custT="1"/>
      <dgm:spPr/>
      <dgm:t>
        <a:bodyPr/>
        <a:lstStyle/>
        <a:p>
          <a:pPr algn="l"/>
          <a:r>
            <a:rPr lang="en-US" sz="2800" dirty="0" smtClean="0">
              <a:solidFill>
                <a:srgbClr val="000000"/>
              </a:solidFill>
            </a:rPr>
            <a:t>Jude 21</a:t>
          </a:r>
          <a:endParaRPr lang="en-US" sz="2800" dirty="0">
            <a:solidFill>
              <a:srgbClr val="000000"/>
            </a:solidFill>
          </a:endParaRPr>
        </a:p>
      </dgm:t>
    </dgm:pt>
    <dgm:pt modelId="{534B0F89-F703-4FE4-9236-3907A53EB6DA}" type="parTrans" cxnId="{E2E7D6E5-BDC0-4089-BD38-96035512D994}">
      <dgm:prSet/>
      <dgm:spPr/>
      <dgm:t>
        <a:bodyPr/>
        <a:lstStyle/>
        <a:p>
          <a:endParaRPr lang="en-US"/>
        </a:p>
      </dgm:t>
    </dgm:pt>
    <dgm:pt modelId="{AF0431B7-A33A-41AD-918B-08C9EFB47229}" type="sibTrans" cxnId="{E2E7D6E5-BDC0-4089-BD38-96035512D994}">
      <dgm:prSet/>
      <dgm:spPr/>
      <dgm:t>
        <a:bodyPr/>
        <a:lstStyle/>
        <a:p>
          <a:endParaRPr lang="en-US"/>
        </a:p>
      </dgm:t>
    </dgm:pt>
    <dgm:pt modelId="{16EE1FEA-F82F-824F-8CA7-AC551A28BF45}">
      <dgm:prSet phldrT="[Text]" custT="1"/>
      <dgm:spPr/>
      <dgm:t>
        <a:bodyPr/>
        <a:lstStyle/>
        <a:p>
          <a:pPr algn="l"/>
          <a:r>
            <a:rPr lang="en-US" sz="2800" smtClean="0">
              <a:solidFill>
                <a:srgbClr val="000000"/>
              </a:solidFill>
            </a:rPr>
            <a:t>Heb. </a:t>
          </a:r>
          <a:r>
            <a:rPr lang="en-US" sz="2800" dirty="0" smtClean="0">
              <a:solidFill>
                <a:srgbClr val="000000"/>
              </a:solidFill>
            </a:rPr>
            <a:t>4:1ff</a:t>
          </a:r>
          <a:endParaRPr lang="en-US" sz="2800" dirty="0">
            <a:solidFill>
              <a:srgbClr val="000000"/>
            </a:solidFill>
          </a:endParaRPr>
        </a:p>
      </dgm:t>
    </dgm:pt>
    <dgm:pt modelId="{427F59C6-D16B-D04D-AF5E-5F993016F635}" type="parTrans" cxnId="{8628E33E-5F4B-3248-AE2E-C9A9EE42AFEE}">
      <dgm:prSet/>
      <dgm:spPr/>
      <dgm:t>
        <a:bodyPr/>
        <a:lstStyle/>
        <a:p>
          <a:endParaRPr lang="en-US"/>
        </a:p>
      </dgm:t>
    </dgm:pt>
    <dgm:pt modelId="{C638698A-1575-4A43-A259-4BB45CC8A1A5}" type="sibTrans" cxnId="{8628E33E-5F4B-3248-AE2E-C9A9EE42AFEE}">
      <dgm:prSet/>
      <dgm:spPr/>
      <dgm:t>
        <a:bodyPr/>
        <a:lstStyle/>
        <a:p>
          <a:endParaRPr lang="en-US"/>
        </a:p>
      </dgm:t>
    </dgm:pt>
    <dgm:pt modelId="{D719D9DB-8434-4E8F-B1CB-F235B137787A}" type="pres">
      <dgm:prSet presAssocID="{A76629F2-C07F-4855-A3C8-6826EEA6B88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8BFEDF-A44E-4F7C-89F3-B981210B0AE0}" type="pres">
      <dgm:prSet presAssocID="{C6D9AFAC-516F-4593-ADB9-7FCA744D78D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1E361D-DEBE-4C1D-B363-99E0C9697191}" type="pres">
      <dgm:prSet presAssocID="{44E06E73-AF6E-4721-839A-0DF760B7E111}" presName="sibTrans" presStyleCnt="0"/>
      <dgm:spPr/>
    </dgm:pt>
    <dgm:pt modelId="{1FE7CC6E-3163-4F08-9389-A0939946D6C9}" type="pres">
      <dgm:prSet presAssocID="{1BEB751F-032C-4ACC-B385-3F5F9FE7628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B82FCE-3781-401D-8520-EAD4B3D98477}" type="pres">
      <dgm:prSet presAssocID="{1ACDDE41-8491-4FBA-A61E-476AC46C654D}" presName="sibTrans" presStyleCnt="0"/>
      <dgm:spPr/>
    </dgm:pt>
    <dgm:pt modelId="{CF171B57-83D8-42BE-B134-068844E9ECEA}" type="pres">
      <dgm:prSet presAssocID="{2167513F-E7F7-4725-9404-631DBAAA027A}" presName="node" presStyleLbl="node1" presStyleIdx="2" presStyleCnt="4" custLinFactNeighborY="-14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ACCC88-2804-47FD-A0EF-BCE4DB63FBED}" type="pres">
      <dgm:prSet presAssocID="{3337DC74-25E3-4B7E-8120-CEE0AC0612D9}" presName="sibTrans" presStyleCnt="0"/>
      <dgm:spPr/>
    </dgm:pt>
    <dgm:pt modelId="{312FA556-7157-4700-A1E9-4501AAED3CB4}" type="pres">
      <dgm:prSet presAssocID="{D9512A9B-7A94-4CE5-8B0E-19F661669672}" presName="node" presStyleLbl="node1" presStyleIdx="3" presStyleCnt="4" custLinFactNeighborX="49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A84BB9-5B38-4162-88E0-967736D293A6}" type="presOf" srcId="{C337DA8B-7154-4B71-9657-71A490D92DB8}" destId="{A58BFEDF-A44E-4F7C-89F3-B981210B0AE0}" srcOrd="0" destOrd="2" presId="urn:microsoft.com/office/officeart/2005/8/layout/hList6"/>
    <dgm:cxn modelId="{BD50009E-50F2-4391-8D43-3B39B269B5CE}" srcId="{1BEB751F-032C-4ACC-B385-3F5F9FE7628B}" destId="{3F5B6DE3-3F80-46F4-925E-0B06685BFA42}" srcOrd="3" destOrd="0" parTransId="{75CACA05-4742-4CB9-9987-B3D8F2EE2C90}" sibTransId="{A69A3DF5-7900-4465-8E1C-44B1174F8AA3}"/>
    <dgm:cxn modelId="{4C3E1E54-78FE-4E19-8B81-D2AA6C020EE7}" type="presOf" srcId="{3F5B6DE3-3F80-46F4-925E-0B06685BFA42}" destId="{1FE7CC6E-3163-4F08-9389-A0939946D6C9}" srcOrd="0" destOrd="4" presId="urn:microsoft.com/office/officeart/2005/8/layout/hList6"/>
    <dgm:cxn modelId="{D0734E91-99A7-4779-804B-5C0FBA4B0497}" srcId="{D9512A9B-7A94-4CE5-8B0E-19F661669672}" destId="{B7B9669E-7E88-4F7E-BD5C-CEC011C73DB0}" srcOrd="1" destOrd="0" parTransId="{B33C5F92-BED8-44B9-8638-57F4AB386296}" sibTransId="{F709789E-1338-47E9-9689-92190E620907}"/>
    <dgm:cxn modelId="{898C3C8B-CD7E-4029-A487-F43FC55EE085}" type="presOf" srcId="{1120B0A0-CED3-4083-AE99-C46BEE0A16EB}" destId="{312FA556-7157-4700-A1E9-4501AAED3CB4}" srcOrd="0" destOrd="3" presId="urn:microsoft.com/office/officeart/2005/8/layout/hList6"/>
    <dgm:cxn modelId="{823DF547-EE46-4C25-8345-AE51FBB3435C}" type="presOf" srcId="{B313B3DB-3B89-45A1-8ED7-02529701D4CB}" destId="{312FA556-7157-4700-A1E9-4501AAED3CB4}" srcOrd="0" destOrd="5" presId="urn:microsoft.com/office/officeart/2005/8/layout/hList6"/>
    <dgm:cxn modelId="{3739EC89-1DC8-417C-BC30-88D5CA736A15}" srcId="{1BEB751F-032C-4ACC-B385-3F5F9FE7628B}" destId="{5C28A1D0-D067-4BE7-B10C-8566891A138F}" srcOrd="1" destOrd="0" parTransId="{5D9D33FD-512E-43D8-890A-2B4649A91035}" sibTransId="{FF9DC8D7-703E-492E-A093-15A2FF69ECC8}"/>
    <dgm:cxn modelId="{2FAD77AC-D7E6-46AA-B218-DCB37010116A}" srcId="{1BEB751F-032C-4ACC-B385-3F5F9FE7628B}" destId="{BE8B5B3E-B59C-4877-8440-FBDBB78AC1AF}" srcOrd="4" destOrd="0" parTransId="{FFE70B49-1D66-46DE-B8EA-B2854EF1B278}" sibTransId="{7C86590D-E391-4017-AA03-690B3261F626}"/>
    <dgm:cxn modelId="{6F97D50B-539D-43D9-919D-163E736615D8}" type="presOf" srcId="{10CF6F33-D64D-4AEF-B1C8-CE2E19CD47B6}" destId="{312FA556-7157-4700-A1E9-4501AAED3CB4}" srcOrd="0" destOrd="4" presId="urn:microsoft.com/office/officeart/2005/8/layout/hList6"/>
    <dgm:cxn modelId="{19F90C00-0ECF-4D75-9A35-E5088F96221E}" srcId="{D9512A9B-7A94-4CE5-8B0E-19F661669672}" destId="{38E01B37-8C17-40BD-9389-359B38D60546}" srcOrd="0" destOrd="0" parTransId="{3C536165-FD89-4CF9-A15D-531846D7B66D}" sibTransId="{99AF4DB8-8AAB-448F-8930-97D7DE9AB62C}"/>
    <dgm:cxn modelId="{E2E7D6E5-BDC0-4089-BD38-96035512D994}" srcId="{D9512A9B-7A94-4CE5-8B0E-19F661669672}" destId="{B313B3DB-3B89-45A1-8ED7-02529701D4CB}" srcOrd="4" destOrd="0" parTransId="{534B0F89-F703-4FE4-9236-3907A53EB6DA}" sibTransId="{AF0431B7-A33A-41AD-918B-08C9EFB47229}"/>
    <dgm:cxn modelId="{01323862-4CE7-41B4-8A22-E32FB4926DFD}" srcId="{2167513F-E7F7-4725-9404-631DBAAA027A}" destId="{440A86A0-6980-4B3C-B8A8-2FC8627B1051}" srcOrd="0" destOrd="0" parTransId="{6D2A5D54-6CB3-43A2-BBD2-26571352E190}" sibTransId="{1250C1F7-D9D2-4003-9564-08EA2FFB40C4}"/>
    <dgm:cxn modelId="{9F4A7AA5-5491-4AD6-9B49-357375C7512F}" srcId="{A76629F2-C07F-4855-A3C8-6826EEA6B88C}" destId="{C6D9AFAC-516F-4593-ADB9-7FCA744D78D1}" srcOrd="0" destOrd="0" parTransId="{D92B8E4D-A841-4C96-96FC-888125CF8F6D}" sibTransId="{44E06E73-AF6E-4721-839A-0DF760B7E111}"/>
    <dgm:cxn modelId="{D2DB749B-8658-4654-9332-AE2B2EF7C6E5}" type="presOf" srcId="{6EFA29EE-C103-4AEF-824D-2C592FE5F51E}" destId="{1FE7CC6E-3163-4F08-9389-A0939946D6C9}" srcOrd="0" destOrd="3" presId="urn:microsoft.com/office/officeart/2005/8/layout/hList6"/>
    <dgm:cxn modelId="{EFC1AFCD-24F4-479E-BD7C-9E67DD1E6465}" type="presOf" srcId="{BE8B5B3E-B59C-4877-8440-FBDBB78AC1AF}" destId="{1FE7CC6E-3163-4F08-9389-A0939946D6C9}" srcOrd="0" destOrd="5" presId="urn:microsoft.com/office/officeart/2005/8/layout/hList6"/>
    <dgm:cxn modelId="{EBCB956E-7761-42A7-A72F-436D962DBEE1}" srcId="{C6D9AFAC-516F-4593-ADB9-7FCA744D78D1}" destId="{C337DA8B-7154-4B71-9657-71A490D92DB8}" srcOrd="1" destOrd="0" parTransId="{24D73871-4F16-4499-98B6-8EC32CC6A7E9}" sibTransId="{3D49C72E-1AD5-44E2-A4B8-EC19E102A41A}"/>
    <dgm:cxn modelId="{2942F6E1-497F-4816-AC57-59BE6DD99E0E}" type="presOf" srcId="{998656E3-60F6-4C04-AC82-D5F768A3ED0A}" destId="{A58BFEDF-A44E-4F7C-89F3-B981210B0AE0}" srcOrd="0" destOrd="3" presId="urn:microsoft.com/office/officeart/2005/8/layout/hList6"/>
    <dgm:cxn modelId="{13AB2FE5-B044-4311-BC40-B45D17D6B7A2}" type="presOf" srcId="{D9512A9B-7A94-4CE5-8B0E-19F661669672}" destId="{312FA556-7157-4700-A1E9-4501AAED3CB4}" srcOrd="0" destOrd="0" presId="urn:microsoft.com/office/officeart/2005/8/layout/hList6"/>
    <dgm:cxn modelId="{8B82F0D9-20BD-4518-9FC3-4B5CEE7CD2B2}" type="presOf" srcId="{33D43205-F2C4-4531-802B-D1A018FD2BB2}" destId="{1FE7CC6E-3163-4F08-9389-A0939946D6C9}" srcOrd="0" destOrd="1" presId="urn:microsoft.com/office/officeart/2005/8/layout/hList6"/>
    <dgm:cxn modelId="{D8916F2F-B4AB-430F-857D-C5D5EAC7096E}" type="presOf" srcId="{EB101D10-365E-4456-8106-6080B4080D66}" destId="{A58BFEDF-A44E-4F7C-89F3-B981210B0AE0}" srcOrd="0" destOrd="1" presId="urn:microsoft.com/office/officeart/2005/8/layout/hList6"/>
    <dgm:cxn modelId="{954E1888-FF90-484F-9D7C-1D73BCF71F2B}" srcId="{C6D9AFAC-516F-4593-ADB9-7FCA744D78D1}" destId="{EB101D10-365E-4456-8106-6080B4080D66}" srcOrd="0" destOrd="0" parTransId="{B94754DE-B976-46FF-9431-71C272FAD3E2}" sibTransId="{88E67551-71FB-4F26-92C0-F62EB07F5157}"/>
    <dgm:cxn modelId="{8628E33E-5F4B-3248-AE2E-C9A9EE42AFEE}" srcId="{2167513F-E7F7-4725-9404-631DBAAA027A}" destId="{16EE1FEA-F82F-824F-8CA7-AC551A28BF45}" srcOrd="1" destOrd="0" parTransId="{427F59C6-D16B-D04D-AF5E-5F993016F635}" sibTransId="{C638698A-1575-4A43-A259-4BB45CC8A1A5}"/>
    <dgm:cxn modelId="{20D01E21-5890-4852-AEB0-9123B83E3B50}" srcId="{C6D9AFAC-516F-4593-ADB9-7FCA744D78D1}" destId="{998656E3-60F6-4C04-AC82-D5F768A3ED0A}" srcOrd="2" destOrd="0" parTransId="{96D9A0BE-99D7-4500-AD16-2D8355792216}" sibTransId="{A4231FAF-103E-4975-9E62-DB17744FF8F7}"/>
    <dgm:cxn modelId="{5C4F63DE-A758-422B-AB21-BB94A389EA62}" type="presOf" srcId="{CD895840-FBD5-4E01-B34E-8FDBE92ABEB5}" destId="{1FE7CC6E-3163-4F08-9389-A0939946D6C9}" srcOrd="0" destOrd="6" presId="urn:microsoft.com/office/officeart/2005/8/layout/hList6"/>
    <dgm:cxn modelId="{3A0D6DBD-E65D-495C-8C10-EA7E4D98A474}" type="presOf" srcId="{1BEB751F-032C-4ACC-B385-3F5F9FE7628B}" destId="{1FE7CC6E-3163-4F08-9389-A0939946D6C9}" srcOrd="0" destOrd="0" presId="urn:microsoft.com/office/officeart/2005/8/layout/hList6"/>
    <dgm:cxn modelId="{2AABF109-416B-4A09-8930-10E0385256C9}" srcId="{D9512A9B-7A94-4CE5-8B0E-19F661669672}" destId="{1120B0A0-CED3-4083-AE99-C46BEE0A16EB}" srcOrd="2" destOrd="0" parTransId="{21C45094-1315-4C9E-91D4-083602E4027B}" sibTransId="{BE25EF07-1BFB-4790-9307-1B6B1990E62D}"/>
    <dgm:cxn modelId="{C121F673-2938-4030-BBF8-ABC167F21F30}" srcId="{1BEB751F-032C-4ACC-B385-3F5F9FE7628B}" destId="{6EFA29EE-C103-4AEF-824D-2C592FE5F51E}" srcOrd="2" destOrd="0" parTransId="{87CFE251-17E7-4BAA-B68C-740E8655A61A}" sibTransId="{7133D3BB-2502-4CE3-8790-6A9865F0D8DC}"/>
    <dgm:cxn modelId="{3FB58165-5020-437B-92FD-F6A38008B114}" srcId="{1BEB751F-032C-4ACC-B385-3F5F9FE7628B}" destId="{CD895840-FBD5-4E01-B34E-8FDBE92ABEB5}" srcOrd="5" destOrd="0" parTransId="{0D7ED904-5A1A-4362-99C2-CCEC22F1F214}" sibTransId="{77C5CAB8-61F4-47E1-B56C-ADD7EC445BF9}"/>
    <dgm:cxn modelId="{0C407C93-E638-49E7-A2DB-38A6254B69FF}" type="presOf" srcId="{A76629F2-C07F-4855-A3C8-6826EEA6B88C}" destId="{D719D9DB-8434-4E8F-B1CB-F235B137787A}" srcOrd="0" destOrd="0" presId="urn:microsoft.com/office/officeart/2005/8/layout/hList6"/>
    <dgm:cxn modelId="{B0A8166A-AF01-4FAA-9A78-E80D2589AFA2}" srcId="{D9512A9B-7A94-4CE5-8B0E-19F661669672}" destId="{10CF6F33-D64D-4AEF-B1C8-CE2E19CD47B6}" srcOrd="3" destOrd="0" parTransId="{3EC50F2D-D4B0-47C0-AA1D-A6B18A35EE80}" sibTransId="{F29B3759-9A2F-4A6A-BD5A-163E5736AD44}"/>
    <dgm:cxn modelId="{3CE4BB39-8A6B-44A3-BDDB-2A27A27D787A}" srcId="{A76629F2-C07F-4855-A3C8-6826EEA6B88C}" destId="{2167513F-E7F7-4725-9404-631DBAAA027A}" srcOrd="2" destOrd="0" parTransId="{3A247EA6-4477-4253-AAB6-94B43E189926}" sibTransId="{3337DC74-25E3-4B7E-8120-CEE0AC0612D9}"/>
    <dgm:cxn modelId="{0751C485-EC0A-4309-9222-C9632AD8DBA4}" srcId="{A76629F2-C07F-4855-A3C8-6826EEA6B88C}" destId="{D9512A9B-7A94-4CE5-8B0E-19F661669672}" srcOrd="3" destOrd="0" parTransId="{17349C9D-18C5-40F8-BC9E-29DC31D6CAEB}" sibTransId="{DBA96915-6CF6-4405-A876-889D39C86265}"/>
    <dgm:cxn modelId="{28280517-5DD9-481B-B9EC-736052BD88D9}" type="presOf" srcId="{38E01B37-8C17-40BD-9389-359B38D60546}" destId="{312FA556-7157-4700-A1E9-4501AAED3CB4}" srcOrd="0" destOrd="1" presId="urn:microsoft.com/office/officeart/2005/8/layout/hList6"/>
    <dgm:cxn modelId="{63B05544-E816-4BA8-AE92-5682CBAB2B3D}" srcId="{A76629F2-C07F-4855-A3C8-6826EEA6B88C}" destId="{1BEB751F-032C-4ACC-B385-3F5F9FE7628B}" srcOrd="1" destOrd="0" parTransId="{6B4C4CF3-BF42-4202-83F0-FEC2CCFAA0FB}" sibTransId="{1ACDDE41-8491-4FBA-A61E-476AC46C654D}"/>
    <dgm:cxn modelId="{7813DD08-A79F-4333-AADA-E7E159DDB9C7}" type="presOf" srcId="{B7B9669E-7E88-4F7E-BD5C-CEC011C73DB0}" destId="{312FA556-7157-4700-A1E9-4501AAED3CB4}" srcOrd="0" destOrd="2" presId="urn:microsoft.com/office/officeart/2005/8/layout/hList6"/>
    <dgm:cxn modelId="{37ECFE08-F3D2-4EBB-BA1B-0A19856162DF}" type="presOf" srcId="{2167513F-E7F7-4725-9404-631DBAAA027A}" destId="{CF171B57-83D8-42BE-B134-068844E9ECEA}" srcOrd="0" destOrd="0" presId="urn:microsoft.com/office/officeart/2005/8/layout/hList6"/>
    <dgm:cxn modelId="{51F0955C-83C7-A142-9010-99378362C72B}" type="presOf" srcId="{16EE1FEA-F82F-824F-8CA7-AC551A28BF45}" destId="{CF171B57-83D8-42BE-B134-068844E9ECEA}" srcOrd="0" destOrd="2" presId="urn:microsoft.com/office/officeart/2005/8/layout/hList6"/>
    <dgm:cxn modelId="{2C781C85-B5FA-4224-BBB5-EE53D8BC196A}" srcId="{1BEB751F-032C-4ACC-B385-3F5F9FE7628B}" destId="{33D43205-F2C4-4531-802B-D1A018FD2BB2}" srcOrd="0" destOrd="0" parTransId="{ABCC8730-617A-4BBB-A7BE-F37E0635B521}" sibTransId="{C571F019-DFDF-435E-A97C-1BD93BDEB1D2}"/>
    <dgm:cxn modelId="{91545DBA-5CDB-4419-A0E3-336E5D2E1FE6}" type="presOf" srcId="{5C28A1D0-D067-4BE7-B10C-8566891A138F}" destId="{1FE7CC6E-3163-4F08-9389-A0939946D6C9}" srcOrd="0" destOrd="2" presId="urn:microsoft.com/office/officeart/2005/8/layout/hList6"/>
    <dgm:cxn modelId="{F08A8D30-FC87-4996-9D7B-6B0B9BFFCF7D}" type="presOf" srcId="{C6D9AFAC-516F-4593-ADB9-7FCA744D78D1}" destId="{A58BFEDF-A44E-4F7C-89F3-B981210B0AE0}" srcOrd="0" destOrd="0" presId="urn:microsoft.com/office/officeart/2005/8/layout/hList6"/>
    <dgm:cxn modelId="{AE4B340C-4FAB-45DC-81AA-5CC564386779}" type="presOf" srcId="{440A86A0-6980-4B3C-B8A8-2FC8627B1051}" destId="{CF171B57-83D8-42BE-B134-068844E9ECEA}" srcOrd="0" destOrd="1" presId="urn:microsoft.com/office/officeart/2005/8/layout/hList6"/>
    <dgm:cxn modelId="{859EA217-933D-4B20-891A-AFA1C2066009}" type="presParOf" srcId="{D719D9DB-8434-4E8F-B1CB-F235B137787A}" destId="{A58BFEDF-A44E-4F7C-89F3-B981210B0AE0}" srcOrd="0" destOrd="0" presId="urn:microsoft.com/office/officeart/2005/8/layout/hList6"/>
    <dgm:cxn modelId="{B3587E95-0CA2-4F18-9EED-415C70C8DF87}" type="presParOf" srcId="{D719D9DB-8434-4E8F-B1CB-F235B137787A}" destId="{A31E361D-DEBE-4C1D-B363-99E0C9697191}" srcOrd="1" destOrd="0" presId="urn:microsoft.com/office/officeart/2005/8/layout/hList6"/>
    <dgm:cxn modelId="{2A2934A6-CA04-4E48-9584-53734E8E672A}" type="presParOf" srcId="{D719D9DB-8434-4E8F-B1CB-F235B137787A}" destId="{1FE7CC6E-3163-4F08-9389-A0939946D6C9}" srcOrd="2" destOrd="0" presId="urn:microsoft.com/office/officeart/2005/8/layout/hList6"/>
    <dgm:cxn modelId="{9B99C479-CCD1-484B-AAA1-FDD7C6A14A7B}" type="presParOf" srcId="{D719D9DB-8434-4E8F-B1CB-F235B137787A}" destId="{23B82FCE-3781-401D-8520-EAD4B3D98477}" srcOrd="3" destOrd="0" presId="urn:microsoft.com/office/officeart/2005/8/layout/hList6"/>
    <dgm:cxn modelId="{79A5D7B4-70E2-479F-A81D-43B4B428661B}" type="presParOf" srcId="{D719D9DB-8434-4E8F-B1CB-F235B137787A}" destId="{CF171B57-83D8-42BE-B134-068844E9ECEA}" srcOrd="4" destOrd="0" presId="urn:microsoft.com/office/officeart/2005/8/layout/hList6"/>
    <dgm:cxn modelId="{7EA28F28-5D71-4988-8805-711A41B7728B}" type="presParOf" srcId="{D719D9DB-8434-4E8F-B1CB-F235B137787A}" destId="{1CACCC88-2804-47FD-A0EF-BCE4DB63FBED}" srcOrd="5" destOrd="0" presId="urn:microsoft.com/office/officeart/2005/8/layout/hList6"/>
    <dgm:cxn modelId="{9FE56DB4-F30F-43D5-81C4-10258B58504D}" type="presParOf" srcId="{D719D9DB-8434-4E8F-B1CB-F235B137787A}" destId="{312FA556-7157-4700-A1E9-4501AAED3CB4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AF5FA6-6E47-4C75-B3DB-D4F558C49861}" type="doc">
      <dgm:prSet loTypeId="urn:microsoft.com/office/officeart/2005/8/layout/cycle7" loCatId="cycle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1D054ABE-5D77-4638-BB8D-8B8697322D50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All Places </a:t>
          </a:r>
          <a:r>
            <a:rPr lang="en-US" dirty="0" smtClean="0">
              <a:solidFill>
                <a:schemeClr val="tx1"/>
              </a:solidFill>
            </a:rPr>
            <a:t>1Pet. 3:12</a:t>
          </a:r>
          <a:endParaRPr lang="en-US" b="1" dirty="0">
            <a:solidFill>
              <a:schemeClr val="tx1"/>
            </a:solidFill>
          </a:endParaRPr>
        </a:p>
      </dgm:t>
    </dgm:pt>
    <dgm:pt modelId="{637CD57A-936D-4412-8D03-881D53DD615B}" type="parTrans" cxnId="{229F9733-9CC7-4274-9FEB-BE8E80BB0649}">
      <dgm:prSet/>
      <dgm:spPr/>
      <dgm:t>
        <a:bodyPr/>
        <a:lstStyle/>
        <a:p>
          <a:endParaRPr lang="en-US"/>
        </a:p>
      </dgm:t>
    </dgm:pt>
    <dgm:pt modelId="{C50C6264-E3C7-44F0-9087-998B621A7497}" type="sibTrans" cxnId="{229F9733-9CC7-4274-9FEB-BE8E80BB0649}">
      <dgm:prSet/>
      <dgm:spPr/>
      <dgm:t>
        <a:bodyPr/>
        <a:lstStyle/>
        <a:p>
          <a:endParaRPr lang="en-US"/>
        </a:p>
      </dgm:t>
    </dgm:pt>
    <dgm:pt modelId="{A33C6293-1D1A-46C4-AC30-97B36D65DC8B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All Needs  </a:t>
          </a:r>
          <a:r>
            <a:rPr lang="en-US" dirty="0" smtClean="0">
              <a:solidFill>
                <a:schemeClr val="tx1"/>
              </a:solidFill>
            </a:rPr>
            <a:t>Ps. 42:8</a:t>
          </a:r>
          <a:endParaRPr lang="en-US" b="1" dirty="0">
            <a:solidFill>
              <a:schemeClr val="tx1"/>
            </a:solidFill>
          </a:endParaRPr>
        </a:p>
      </dgm:t>
    </dgm:pt>
    <dgm:pt modelId="{C0F621F3-FA6E-4A0E-B50F-6903A93C22AC}" type="parTrans" cxnId="{F91AC636-8C7F-4188-89E0-EE1853AEDF18}">
      <dgm:prSet/>
      <dgm:spPr/>
      <dgm:t>
        <a:bodyPr/>
        <a:lstStyle/>
        <a:p>
          <a:endParaRPr lang="en-US"/>
        </a:p>
      </dgm:t>
    </dgm:pt>
    <dgm:pt modelId="{071BBD3E-CACD-4BB4-BB48-170B81D2AB32}" type="sibTrans" cxnId="{F91AC636-8C7F-4188-89E0-EE1853AEDF18}">
      <dgm:prSet/>
      <dgm:spPr/>
      <dgm:t>
        <a:bodyPr/>
        <a:lstStyle/>
        <a:p>
          <a:endParaRPr lang="en-US"/>
        </a:p>
      </dgm:t>
    </dgm:pt>
    <dgm:pt modelId="{386BE536-9F54-4ABD-B3C9-E31DFF0E11BA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All Times  </a:t>
          </a:r>
          <a:r>
            <a:rPr lang="en-US" dirty="0" smtClean="0">
              <a:solidFill>
                <a:schemeClr val="tx1"/>
              </a:solidFill>
            </a:rPr>
            <a:t>Deut. 31:6-8</a:t>
          </a:r>
          <a:endParaRPr lang="en-US" b="1" dirty="0">
            <a:solidFill>
              <a:schemeClr val="tx1"/>
            </a:solidFill>
          </a:endParaRPr>
        </a:p>
      </dgm:t>
    </dgm:pt>
    <dgm:pt modelId="{FF5FDBF7-4F14-4EE9-ACBA-4F88F3E1EE2C}" type="parTrans" cxnId="{DAA62BAB-B5A5-47B6-8A81-5AC20CF0D9B8}">
      <dgm:prSet/>
      <dgm:spPr/>
      <dgm:t>
        <a:bodyPr/>
        <a:lstStyle/>
        <a:p>
          <a:endParaRPr lang="en-US"/>
        </a:p>
      </dgm:t>
    </dgm:pt>
    <dgm:pt modelId="{A9EC34A4-3EDE-4FB2-B103-A5E354A96ABB}" type="sibTrans" cxnId="{DAA62BAB-B5A5-47B6-8A81-5AC20CF0D9B8}">
      <dgm:prSet/>
      <dgm:spPr/>
      <dgm:t>
        <a:bodyPr/>
        <a:lstStyle/>
        <a:p>
          <a:endParaRPr lang="en-US"/>
        </a:p>
      </dgm:t>
    </dgm:pt>
    <dgm:pt modelId="{3F7BE7C1-289C-45FC-A248-3BCA18D9A94B}" type="pres">
      <dgm:prSet presAssocID="{97AF5FA6-6E47-4C75-B3DB-D4F558C4986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3D6512-1743-43BF-A0FE-0EC7B368E82C}" type="pres">
      <dgm:prSet presAssocID="{1D054ABE-5D77-4638-BB8D-8B8697322D5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37D40A-8DF1-4872-9DE0-BCCFB53BDA29}" type="pres">
      <dgm:prSet presAssocID="{C50C6264-E3C7-44F0-9087-998B621A749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C8DB7D81-4E94-40AB-8311-1C61616C0ABE}" type="pres">
      <dgm:prSet presAssocID="{C50C6264-E3C7-44F0-9087-998B621A7497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49F478A1-855B-4EB6-99B6-F33829432C94}" type="pres">
      <dgm:prSet presAssocID="{A33C6293-1D1A-46C4-AC30-97B36D65DC8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459088-D38F-40BE-B2DA-05C038184BC6}" type="pres">
      <dgm:prSet presAssocID="{071BBD3E-CACD-4BB4-BB48-170B81D2AB32}" presName="sibTrans" presStyleLbl="sibTrans2D1" presStyleIdx="1" presStyleCnt="3"/>
      <dgm:spPr/>
      <dgm:t>
        <a:bodyPr/>
        <a:lstStyle/>
        <a:p>
          <a:endParaRPr lang="en-US"/>
        </a:p>
      </dgm:t>
    </dgm:pt>
    <dgm:pt modelId="{67039272-B707-40C3-892C-F6532401833B}" type="pres">
      <dgm:prSet presAssocID="{071BBD3E-CACD-4BB4-BB48-170B81D2AB32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A8224AB-0218-4BDD-8553-D79AF5F423B5}" type="pres">
      <dgm:prSet presAssocID="{386BE536-9F54-4ABD-B3C9-E31DFF0E11B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77701D-7C11-4907-8972-805B227602D7}" type="pres">
      <dgm:prSet presAssocID="{A9EC34A4-3EDE-4FB2-B103-A5E354A96ABB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A8C6BDA-D373-4A3A-BBE8-B3425EF57597}" type="pres">
      <dgm:prSet presAssocID="{A9EC34A4-3EDE-4FB2-B103-A5E354A96ABB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26E4E4F0-50B4-443A-825C-493A61C9FCB2}" type="presOf" srcId="{C50C6264-E3C7-44F0-9087-998B621A7497}" destId="{6537D40A-8DF1-4872-9DE0-BCCFB53BDA29}" srcOrd="0" destOrd="0" presId="urn:microsoft.com/office/officeart/2005/8/layout/cycle7"/>
    <dgm:cxn modelId="{F91AC636-8C7F-4188-89E0-EE1853AEDF18}" srcId="{97AF5FA6-6E47-4C75-B3DB-D4F558C49861}" destId="{A33C6293-1D1A-46C4-AC30-97B36D65DC8B}" srcOrd="1" destOrd="0" parTransId="{C0F621F3-FA6E-4A0E-B50F-6903A93C22AC}" sibTransId="{071BBD3E-CACD-4BB4-BB48-170B81D2AB32}"/>
    <dgm:cxn modelId="{E320FE62-4F78-41B8-A0B9-C129BB16A35C}" type="presOf" srcId="{386BE536-9F54-4ABD-B3C9-E31DFF0E11BA}" destId="{3A8224AB-0218-4BDD-8553-D79AF5F423B5}" srcOrd="0" destOrd="0" presId="urn:microsoft.com/office/officeart/2005/8/layout/cycle7"/>
    <dgm:cxn modelId="{3AACE2F0-7B7C-444C-BCA7-7F75AE5BA7E3}" type="presOf" srcId="{A9EC34A4-3EDE-4FB2-B103-A5E354A96ABB}" destId="{0C77701D-7C11-4907-8972-805B227602D7}" srcOrd="0" destOrd="0" presId="urn:microsoft.com/office/officeart/2005/8/layout/cycle7"/>
    <dgm:cxn modelId="{A5F4F140-9D3D-4E2F-AFF6-BE31D3D21613}" type="presOf" srcId="{071BBD3E-CACD-4BB4-BB48-170B81D2AB32}" destId="{37459088-D38F-40BE-B2DA-05C038184BC6}" srcOrd="0" destOrd="0" presId="urn:microsoft.com/office/officeart/2005/8/layout/cycle7"/>
    <dgm:cxn modelId="{B9A1C0A0-BD79-4DA2-8AD6-D2B29A5E5C1F}" type="presOf" srcId="{A33C6293-1D1A-46C4-AC30-97B36D65DC8B}" destId="{49F478A1-855B-4EB6-99B6-F33829432C94}" srcOrd="0" destOrd="0" presId="urn:microsoft.com/office/officeart/2005/8/layout/cycle7"/>
    <dgm:cxn modelId="{F6B730E8-5BE9-4C0C-BF30-F8C99465C98A}" type="presOf" srcId="{1D054ABE-5D77-4638-BB8D-8B8697322D50}" destId="{DF3D6512-1743-43BF-A0FE-0EC7B368E82C}" srcOrd="0" destOrd="0" presId="urn:microsoft.com/office/officeart/2005/8/layout/cycle7"/>
    <dgm:cxn modelId="{1AC0F87F-8192-482E-85CB-A13A1143FFCE}" type="presOf" srcId="{071BBD3E-CACD-4BB4-BB48-170B81D2AB32}" destId="{67039272-B707-40C3-892C-F6532401833B}" srcOrd="1" destOrd="0" presId="urn:microsoft.com/office/officeart/2005/8/layout/cycle7"/>
    <dgm:cxn modelId="{229F9733-9CC7-4274-9FEB-BE8E80BB0649}" srcId="{97AF5FA6-6E47-4C75-B3DB-D4F558C49861}" destId="{1D054ABE-5D77-4638-BB8D-8B8697322D50}" srcOrd="0" destOrd="0" parTransId="{637CD57A-936D-4412-8D03-881D53DD615B}" sibTransId="{C50C6264-E3C7-44F0-9087-998B621A7497}"/>
    <dgm:cxn modelId="{279056C4-BDE8-44CA-89CC-BA4E112A08EA}" type="presOf" srcId="{97AF5FA6-6E47-4C75-B3DB-D4F558C49861}" destId="{3F7BE7C1-289C-45FC-A248-3BCA18D9A94B}" srcOrd="0" destOrd="0" presId="urn:microsoft.com/office/officeart/2005/8/layout/cycle7"/>
    <dgm:cxn modelId="{E834E677-10A6-45BB-9E64-2209C9B08F16}" type="presOf" srcId="{A9EC34A4-3EDE-4FB2-B103-A5E354A96ABB}" destId="{2A8C6BDA-D373-4A3A-BBE8-B3425EF57597}" srcOrd="1" destOrd="0" presId="urn:microsoft.com/office/officeart/2005/8/layout/cycle7"/>
    <dgm:cxn modelId="{1C89FBD5-A467-497D-8B92-F700E0EDFC0E}" type="presOf" srcId="{C50C6264-E3C7-44F0-9087-998B621A7497}" destId="{C8DB7D81-4E94-40AB-8311-1C61616C0ABE}" srcOrd="1" destOrd="0" presId="urn:microsoft.com/office/officeart/2005/8/layout/cycle7"/>
    <dgm:cxn modelId="{DAA62BAB-B5A5-47B6-8A81-5AC20CF0D9B8}" srcId="{97AF5FA6-6E47-4C75-B3DB-D4F558C49861}" destId="{386BE536-9F54-4ABD-B3C9-E31DFF0E11BA}" srcOrd="2" destOrd="0" parTransId="{FF5FDBF7-4F14-4EE9-ACBA-4F88F3E1EE2C}" sibTransId="{A9EC34A4-3EDE-4FB2-B103-A5E354A96ABB}"/>
    <dgm:cxn modelId="{67DCE2BE-AFB7-43F6-BA8C-06D9D719C4DC}" type="presParOf" srcId="{3F7BE7C1-289C-45FC-A248-3BCA18D9A94B}" destId="{DF3D6512-1743-43BF-A0FE-0EC7B368E82C}" srcOrd="0" destOrd="0" presId="urn:microsoft.com/office/officeart/2005/8/layout/cycle7"/>
    <dgm:cxn modelId="{BA07B0FA-8960-4AB2-8E1A-CC892E6579F2}" type="presParOf" srcId="{3F7BE7C1-289C-45FC-A248-3BCA18D9A94B}" destId="{6537D40A-8DF1-4872-9DE0-BCCFB53BDA29}" srcOrd="1" destOrd="0" presId="urn:microsoft.com/office/officeart/2005/8/layout/cycle7"/>
    <dgm:cxn modelId="{7A526377-386E-4816-9EAA-7C3DDD64D8BF}" type="presParOf" srcId="{6537D40A-8DF1-4872-9DE0-BCCFB53BDA29}" destId="{C8DB7D81-4E94-40AB-8311-1C61616C0ABE}" srcOrd="0" destOrd="0" presId="urn:microsoft.com/office/officeart/2005/8/layout/cycle7"/>
    <dgm:cxn modelId="{DE0841A2-E5E2-48F1-83DA-CB7584956D33}" type="presParOf" srcId="{3F7BE7C1-289C-45FC-A248-3BCA18D9A94B}" destId="{49F478A1-855B-4EB6-99B6-F33829432C94}" srcOrd="2" destOrd="0" presId="urn:microsoft.com/office/officeart/2005/8/layout/cycle7"/>
    <dgm:cxn modelId="{839098A5-ABBD-49BA-9190-1E0D11644521}" type="presParOf" srcId="{3F7BE7C1-289C-45FC-A248-3BCA18D9A94B}" destId="{37459088-D38F-40BE-B2DA-05C038184BC6}" srcOrd="3" destOrd="0" presId="urn:microsoft.com/office/officeart/2005/8/layout/cycle7"/>
    <dgm:cxn modelId="{D8C54A07-7647-4C86-90D0-058201FEE6DB}" type="presParOf" srcId="{37459088-D38F-40BE-B2DA-05C038184BC6}" destId="{67039272-B707-40C3-892C-F6532401833B}" srcOrd="0" destOrd="0" presId="urn:microsoft.com/office/officeart/2005/8/layout/cycle7"/>
    <dgm:cxn modelId="{799FDEE8-0A00-48D0-AB25-9527EFD1EA5F}" type="presParOf" srcId="{3F7BE7C1-289C-45FC-A248-3BCA18D9A94B}" destId="{3A8224AB-0218-4BDD-8553-D79AF5F423B5}" srcOrd="4" destOrd="0" presId="urn:microsoft.com/office/officeart/2005/8/layout/cycle7"/>
    <dgm:cxn modelId="{D4AB0CC5-83B8-45F7-B5C9-0D6EA10B5B95}" type="presParOf" srcId="{3F7BE7C1-289C-45FC-A248-3BCA18D9A94B}" destId="{0C77701D-7C11-4907-8972-805B227602D7}" srcOrd="5" destOrd="0" presId="urn:microsoft.com/office/officeart/2005/8/layout/cycle7"/>
    <dgm:cxn modelId="{3BBD11F0-E37E-48C6-BA58-C5C9337A57D7}" type="presParOf" srcId="{0C77701D-7C11-4907-8972-805B227602D7}" destId="{2A8C6BDA-D373-4A3A-BBE8-B3425EF5759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28EA52-2C4B-4692-8F3B-564886B01F56}">
      <dsp:nvSpPr>
        <dsp:cNvPr id="0" name=""/>
        <dsp:cNvSpPr/>
      </dsp:nvSpPr>
      <dsp:spPr>
        <a:xfrm>
          <a:off x="3305509" y="3234704"/>
          <a:ext cx="2483613" cy="24836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1" kern="1200" dirty="0" smtClean="0">
              <a:solidFill>
                <a:schemeClr val="tx1"/>
              </a:solidFill>
            </a:rPr>
            <a:t>The People of God</a:t>
          </a:r>
          <a:endParaRPr lang="en-US" sz="4100" b="1" kern="1200" dirty="0">
            <a:solidFill>
              <a:schemeClr val="tx1"/>
            </a:solidFill>
          </a:endParaRPr>
        </a:p>
      </dsp:txBody>
      <dsp:txXfrm>
        <a:off x="3669226" y="3598421"/>
        <a:ext cx="1756179" cy="1756179"/>
      </dsp:txXfrm>
    </dsp:sp>
    <dsp:sp modelId="{5E533D89-A279-4272-9F0B-E02155790C96}">
      <dsp:nvSpPr>
        <dsp:cNvPr id="0" name=""/>
        <dsp:cNvSpPr/>
      </dsp:nvSpPr>
      <dsp:spPr>
        <a:xfrm rot="8023631">
          <a:off x="1790284" y="5884552"/>
          <a:ext cx="2143342" cy="70782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54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5BEB5F-7951-4429-B6C2-F71692B02BEE}">
      <dsp:nvSpPr>
        <dsp:cNvPr id="0" name=""/>
        <dsp:cNvSpPr/>
      </dsp:nvSpPr>
      <dsp:spPr>
        <a:xfrm>
          <a:off x="981313" y="6100998"/>
          <a:ext cx="2279751" cy="182380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</a:rPr>
            <a:t>Knowledge</a:t>
          </a:r>
          <a:endParaRPr lang="en-US" sz="3200" b="1" kern="1200" dirty="0">
            <a:solidFill>
              <a:schemeClr val="tx1"/>
            </a:solidFill>
          </a:endParaRPr>
        </a:p>
      </dsp:txBody>
      <dsp:txXfrm>
        <a:off x="1034730" y="6154415"/>
        <a:ext cx="2172917" cy="1716967"/>
      </dsp:txXfrm>
    </dsp:sp>
    <dsp:sp modelId="{56205FD6-D5AE-4741-9849-BAE8A221394F}">
      <dsp:nvSpPr>
        <dsp:cNvPr id="0" name=""/>
        <dsp:cNvSpPr/>
      </dsp:nvSpPr>
      <dsp:spPr>
        <a:xfrm rot="10837710">
          <a:off x="1139814" y="4096443"/>
          <a:ext cx="2046717" cy="707829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54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137CAD-1EDC-46FC-8AFB-76FB2B2608B5}">
      <dsp:nvSpPr>
        <dsp:cNvPr id="0" name=""/>
        <dsp:cNvSpPr/>
      </dsp:nvSpPr>
      <dsp:spPr>
        <a:xfrm>
          <a:off x="0" y="3527232"/>
          <a:ext cx="2279751" cy="1823801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</a:rPr>
            <a:t>Faith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53417" y="3580649"/>
        <a:ext cx="2172917" cy="1716967"/>
      </dsp:txXfrm>
    </dsp:sp>
    <dsp:sp modelId="{D864FB09-611F-41E4-99C7-BC50F75C5097}">
      <dsp:nvSpPr>
        <dsp:cNvPr id="0" name=""/>
        <dsp:cNvSpPr/>
      </dsp:nvSpPr>
      <dsp:spPr>
        <a:xfrm rot="13942461">
          <a:off x="1868125" y="2128918"/>
          <a:ext cx="2284860" cy="707829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54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04F99B-44F4-4404-A0B9-B00277257BE7}">
      <dsp:nvSpPr>
        <dsp:cNvPr id="0" name=""/>
        <dsp:cNvSpPr/>
      </dsp:nvSpPr>
      <dsp:spPr>
        <a:xfrm>
          <a:off x="1173226" y="666109"/>
          <a:ext cx="2279751" cy="1823801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</a:rPr>
            <a:t>Spirituality</a:t>
          </a:r>
          <a:endParaRPr lang="en-US" sz="3200" b="1" kern="1200" dirty="0">
            <a:solidFill>
              <a:schemeClr val="tx1"/>
            </a:solidFill>
          </a:endParaRPr>
        </a:p>
      </dsp:txBody>
      <dsp:txXfrm>
        <a:off x="1226643" y="719526"/>
        <a:ext cx="2172917" cy="1716967"/>
      </dsp:txXfrm>
    </dsp:sp>
    <dsp:sp modelId="{DBC80218-2630-4D9D-8FC3-6A2424CC1E44}">
      <dsp:nvSpPr>
        <dsp:cNvPr id="0" name=""/>
        <dsp:cNvSpPr/>
      </dsp:nvSpPr>
      <dsp:spPr>
        <a:xfrm rot="18374222">
          <a:off x="4887638" y="2078377"/>
          <a:ext cx="2315700" cy="70782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54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A4116D-7914-44F1-A512-72D3C1068F73}">
      <dsp:nvSpPr>
        <dsp:cNvPr id="0" name=""/>
        <dsp:cNvSpPr/>
      </dsp:nvSpPr>
      <dsp:spPr>
        <a:xfrm>
          <a:off x="5590049" y="586495"/>
          <a:ext cx="2279751" cy="182380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</a:rPr>
            <a:t>Confession</a:t>
          </a:r>
          <a:endParaRPr lang="en-US" sz="3200" b="1" kern="1200" dirty="0">
            <a:solidFill>
              <a:schemeClr val="tx1"/>
            </a:solidFill>
          </a:endParaRPr>
        </a:p>
      </dsp:txBody>
      <dsp:txXfrm>
        <a:off x="5643466" y="639912"/>
        <a:ext cx="2172917" cy="1716967"/>
      </dsp:txXfrm>
    </dsp:sp>
    <dsp:sp modelId="{8CB7E867-A91D-4EEE-8984-D0C390DE7075}">
      <dsp:nvSpPr>
        <dsp:cNvPr id="0" name=""/>
        <dsp:cNvSpPr/>
      </dsp:nvSpPr>
      <dsp:spPr>
        <a:xfrm rot="21564144">
          <a:off x="5917809" y="4096758"/>
          <a:ext cx="2213374" cy="707829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54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B89B13-BAEF-40BC-AFB2-E8AE7F9932F4}">
      <dsp:nvSpPr>
        <dsp:cNvPr id="0" name=""/>
        <dsp:cNvSpPr/>
      </dsp:nvSpPr>
      <dsp:spPr>
        <a:xfrm>
          <a:off x="6991248" y="3527230"/>
          <a:ext cx="2279751" cy="1823801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</a:rPr>
            <a:t>Obedience</a:t>
          </a:r>
          <a:endParaRPr lang="en-US" sz="3200" b="1" kern="1200" dirty="0">
            <a:solidFill>
              <a:schemeClr val="tx1"/>
            </a:solidFill>
          </a:endParaRPr>
        </a:p>
      </dsp:txBody>
      <dsp:txXfrm>
        <a:off x="7044665" y="3580647"/>
        <a:ext cx="2172917" cy="1716967"/>
      </dsp:txXfrm>
    </dsp:sp>
    <dsp:sp modelId="{963AE5AE-668A-4BFE-B5F3-952987CAC152}">
      <dsp:nvSpPr>
        <dsp:cNvPr id="0" name=""/>
        <dsp:cNvSpPr/>
      </dsp:nvSpPr>
      <dsp:spPr>
        <a:xfrm rot="2756247">
          <a:off x="5169196" y="5882171"/>
          <a:ext cx="2162075" cy="70782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54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076029-A6B0-4952-B330-D65A971C939F}">
      <dsp:nvSpPr>
        <dsp:cNvPr id="0" name=""/>
        <dsp:cNvSpPr/>
      </dsp:nvSpPr>
      <dsp:spPr>
        <a:xfrm>
          <a:off x="5862158" y="6100998"/>
          <a:ext cx="2279751" cy="1823801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</a:rPr>
            <a:t>Love</a:t>
          </a:r>
          <a:endParaRPr lang="en-US" sz="3200" b="1" kern="1200" dirty="0">
            <a:solidFill>
              <a:schemeClr val="tx1"/>
            </a:solidFill>
          </a:endParaRPr>
        </a:p>
      </dsp:txBody>
      <dsp:txXfrm>
        <a:off x="5915575" y="6154415"/>
        <a:ext cx="2172917" cy="17169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BFEDF-A44E-4F7C-89F3-B981210B0AE0}">
      <dsp:nvSpPr>
        <dsp:cNvPr id="0" name=""/>
        <dsp:cNvSpPr/>
      </dsp:nvSpPr>
      <dsp:spPr>
        <a:xfrm rot="16200000">
          <a:off x="-1619314" y="1621445"/>
          <a:ext cx="5334000" cy="2091109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u="sng" kern="1200" dirty="0" smtClean="0">
              <a:solidFill>
                <a:schemeClr val="tx1"/>
              </a:solidFill>
              <a:latin typeface="Abadi MT Condensed Light"/>
              <a:cs typeface="Abadi MT Condensed Light"/>
            </a:rPr>
            <a:t>Divine Favor</a:t>
          </a:r>
          <a:endParaRPr lang="en-US" sz="2800" b="1" i="1" u="sng" kern="1200" dirty="0">
            <a:solidFill>
              <a:schemeClr val="tx1"/>
            </a:solidFill>
            <a:latin typeface="Abadi MT Condensed Light"/>
            <a:cs typeface="Abadi MT Condensed Light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chemeClr val="tx1"/>
              </a:solidFill>
            </a:rPr>
            <a:t>Ps. 30:4f</a:t>
          </a:r>
          <a:endParaRPr lang="en-US" sz="2800" kern="1200" dirty="0">
            <a:solidFill>
              <a:schemeClr val="tx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chemeClr val="tx1"/>
              </a:solidFill>
            </a:rPr>
            <a:t>Ep. </a:t>
          </a:r>
          <a:r>
            <a:rPr lang="en-US" sz="2800" kern="1200" dirty="0" smtClean="0">
              <a:solidFill>
                <a:schemeClr val="tx1"/>
              </a:solidFill>
            </a:rPr>
            <a:t>2:4-9</a:t>
          </a:r>
          <a:endParaRPr lang="en-US" sz="2800" kern="1200" dirty="0">
            <a:solidFill>
              <a:schemeClr val="tx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chemeClr val="tx1"/>
              </a:solidFill>
            </a:rPr>
            <a:t>Ps.106:4</a:t>
          </a:r>
          <a:endParaRPr lang="en-US" sz="2800" kern="1200" dirty="0">
            <a:solidFill>
              <a:schemeClr val="tx1"/>
            </a:solidFill>
          </a:endParaRPr>
        </a:p>
      </dsp:txBody>
      <dsp:txXfrm rot="5400000">
        <a:off x="2131" y="1066800"/>
        <a:ext cx="2091109" cy="3200400"/>
      </dsp:txXfrm>
    </dsp:sp>
    <dsp:sp modelId="{1FE7CC6E-3163-4F08-9389-A0939946D6C9}">
      <dsp:nvSpPr>
        <dsp:cNvPr id="0" name=""/>
        <dsp:cNvSpPr/>
      </dsp:nvSpPr>
      <dsp:spPr>
        <a:xfrm rot="16200000">
          <a:off x="628628" y="1621445"/>
          <a:ext cx="5334000" cy="2091109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u="sng" kern="1200" dirty="0" smtClean="0">
              <a:solidFill>
                <a:srgbClr val="000000"/>
              </a:solidFill>
              <a:latin typeface="Abadi MT Condensed Light"/>
              <a:cs typeface="Abadi MT Condensed Light"/>
            </a:rPr>
            <a:t>Divine Peace</a:t>
          </a:r>
          <a:endParaRPr lang="en-US" sz="2800" b="1" i="1" u="sng" kern="1200" dirty="0">
            <a:solidFill>
              <a:srgbClr val="000000"/>
            </a:solidFill>
            <a:latin typeface="Abadi MT Condensed Light"/>
            <a:cs typeface="Abadi MT Condensed Light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rgbClr val="000000"/>
              </a:solidFill>
            </a:rPr>
            <a:t>Rom. 5:1</a:t>
          </a:r>
          <a:endParaRPr lang="en-US" sz="2800" b="1" kern="1200" dirty="0">
            <a:solidFill>
              <a:srgbClr val="000000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rgbClr val="000000"/>
              </a:solidFill>
            </a:rPr>
            <a:t>Rom. 4:7f</a:t>
          </a:r>
          <a:endParaRPr lang="en-US" sz="2800" b="1" kern="1200" dirty="0">
            <a:solidFill>
              <a:srgbClr val="000000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>
              <a:solidFill>
                <a:srgbClr val="000000"/>
              </a:solidFill>
            </a:rPr>
            <a:t>Jn</a:t>
          </a:r>
          <a:r>
            <a:rPr lang="en-US" sz="2800" kern="1200" dirty="0" smtClean="0">
              <a:solidFill>
                <a:srgbClr val="000000"/>
              </a:solidFill>
            </a:rPr>
            <a:t> </a:t>
          </a:r>
          <a:r>
            <a:rPr lang="en-US" sz="2800" kern="1200" dirty="0" smtClean="0">
              <a:solidFill>
                <a:srgbClr val="000000"/>
              </a:solidFill>
            </a:rPr>
            <a:t>14:27</a:t>
          </a:r>
          <a:endParaRPr lang="en-US" sz="2800" b="1" kern="1200" dirty="0">
            <a:solidFill>
              <a:srgbClr val="000000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rgbClr val="000000"/>
              </a:solidFill>
            </a:rPr>
            <a:t>Phil. 4:4-7</a:t>
          </a:r>
          <a:endParaRPr lang="en-US" sz="2800" b="1" kern="1200" dirty="0">
            <a:solidFill>
              <a:srgbClr val="000000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rgbClr val="000000"/>
              </a:solidFill>
            </a:rPr>
            <a:t>1Pet. 5:7</a:t>
          </a:r>
          <a:endParaRPr lang="en-US" sz="2800" b="1" kern="1200" dirty="0">
            <a:solidFill>
              <a:srgbClr val="000000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b="1" kern="1200" dirty="0">
            <a:solidFill>
              <a:schemeClr val="tx1"/>
            </a:solidFill>
          </a:endParaRPr>
        </a:p>
      </dsp:txBody>
      <dsp:txXfrm rot="5400000">
        <a:off x="2250073" y="1066800"/>
        <a:ext cx="2091109" cy="3200400"/>
      </dsp:txXfrm>
    </dsp:sp>
    <dsp:sp modelId="{CF171B57-83D8-42BE-B134-068844E9ECEA}">
      <dsp:nvSpPr>
        <dsp:cNvPr id="0" name=""/>
        <dsp:cNvSpPr/>
      </dsp:nvSpPr>
      <dsp:spPr>
        <a:xfrm rot="16200000">
          <a:off x="2876571" y="1621445"/>
          <a:ext cx="5334000" cy="2091109"/>
        </a:xfrm>
        <a:prstGeom prst="flowChartManualOperat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u="sng" kern="1200" dirty="0" smtClean="0">
              <a:solidFill>
                <a:srgbClr val="000000"/>
              </a:solidFill>
              <a:latin typeface="Abadi MT Condensed Light"/>
              <a:cs typeface="Abadi MT Condensed Light"/>
            </a:rPr>
            <a:t>Divine Rest</a:t>
          </a:r>
          <a:endParaRPr lang="en-US" sz="2800" b="1" i="1" u="sng" kern="1200" dirty="0">
            <a:solidFill>
              <a:srgbClr val="000000"/>
            </a:solidFill>
            <a:latin typeface="Abadi MT Condensed Light"/>
            <a:cs typeface="Abadi MT Condensed Light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rgbClr val="000000"/>
              </a:solidFill>
            </a:rPr>
            <a:t>2Pe. </a:t>
          </a:r>
          <a:r>
            <a:rPr lang="en-US" sz="2800" kern="1200" dirty="0" smtClean="0">
              <a:solidFill>
                <a:srgbClr val="000000"/>
              </a:solidFill>
            </a:rPr>
            <a:t>1:2-4</a:t>
          </a:r>
          <a:endParaRPr lang="en-US" sz="2800" kern="1200" dirty="0">
            <a:solidFill>
              <a:srgbClr val="000000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smtClean="0">
              <a:solidFill>
                <a:srgbClr val="000000"/>
              </a:solidFill>
            </a:rPr>
            <a:t>Heb. </a:t>
          </a:r>
          <a:r>
            <a:rPr lang="en-US" sz="2800" kern="1200" dirty="0" smtClean="0">
              <a:solidFill>
                <a:srgbClr val="000000"/>
              </a:solidFill>
            </a:rPr>
            <a:t>4:1ff</a:t>
          </a:r>
          <a:endParaRPr lang="en-US" sz="2800" kern="1200" dirty="0">
            <a:solidFill>
              <a:srgbClr val="000000"/>
            </a:solidFill>
          </a:endParaRPr>
        </a:p>
      </dsp:txBody>
      <dsp:txXfrm rot="5400000">
        <a:off x="4498016" y="1066800"/>
        <a:ext cx="2091109" cy="3200400"/>
      </dsp:txXfrm>
    </dsp:sp>
    <dsp:sp modelId="{312FA556-7157-4700-A1E9-4501AAED3CB4}">
      <dsp:nvSpPr>
        <dsp:cNvPr id="0" name=""/>
        <dsp:cNvSpPr/>
      </dsp:nvSpPr>
      <dsp:spPr>
        <a:xfrm rot="16200000">
          <a:off x="5126645" y="1621445"/>
          <a:ext cx="5334000" cy="2091109"/>
        </a:xfrm>
        <a:prstGeom prst="flowChartManualOperati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u="sng" kern="1200" dirty="0" smtClean="0">
              <a:solidFill>
                <a:srgbClr val="000000"/>
              </a:solidFill>
              <a:latin typeface="Abadi MT Condensed Light"/>
              <a:cs typeface="Abadi MT Condensed Light"/>
            </a:rPr>
            <a:t>Eternal Life</a:t>
          </a:r>
          <a:endParaRPr lang="en-US" sz="2800" b="1" i="1" u="sng" kern="1200" dirty="0">
            <a:solidFill>
              <a:srgbClr val="000000"/>
            </a:solidFill>
            <a:latin typeface="Abadi MT Condensed Light"/>
            <a:cs typeface="Abadi MT Condensed Light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rgbClr val="000000"/>
              </a:solidFill>
            </a:rPr>
            <a:t>1Jn </a:t>
          </a:r>
          <a:r>
            <a:rPr lang="en-US" sz="2800" kern="1200" dirty="0" smtClean="0">
              <a:solidFill>
                <a:srgbClr val="000000"/>
              </a:solidFill>
            </a:rPr>
            <a:t>5:13</a:t>
          </a:r>
          <a:endParaRPr lang="en-US" sz="2800" kern="1200" dirty="0">
            <a:solidFill>
              <a:srgbClr val="000000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rgbClr val="000000"/>
              </a:solidFill>
            </a:rPr>
            <a:t>1Jn </a:t>
          </a:r>
          <a:r>
            <a:rPr lang="en-US" sz="2800" kern="1200" dirty="0" smtClean="0">
              <a:solidFill>
                <a:srgbClr val="000000"/>
              </a:solidFill>
            </a:rPr>
            <a:t>2:25</a:t>
          </a:r>
          <a:endParaRPr lang="en-US" sz="2800" kern="1200" dirty="0">
            <a:solidFill>
              <a:srgbClr val="000000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rgbClr val="000000"/>
              </a:solidFill>
            </a:rPr>
            <a:t>Titus 1:2</a:t>
          </a:r>
          <a:endParaRPr lang="en-US" sz="2800" kern="1200" dirty="0">
            <a:solidFill>
              <a:srgbClr val="000000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rgbClr val="000000"/>
              </a:solidFill>
            </a:rPr>
            <a:t>Phil</a:t>
          </a:r>
          <a:r>
            <a:rPr lang="en-US" sz="2800" kern="1200" dirty="0" smtClean="0">
              <a:solidFill>
                <a:srgbClr val="000000"/>
              </a:solidFill>
            </a:rPr>
            <a:t>. 1</a:t>
          </a:r>
          <a:r>
            <a:rPr lang="en-US" sz="2800" kern="1200" dirty="0" smtClean="0">
              <a:solidFill>
                <a:srgbClr val="000000"/>
              </a:solidFill>
            </a:rPr>
            <a:t>:21</a:t>
          </a:r>
          <a:endParaRPr lang="en-US" sz="2800" kern="1200" dirty="0">
            <a:solidFill>
              <a:srgbClr val="000000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rgbClr val="000000"/>
              </a:solidFill>
            </a:rPr>
            <a:t>Jude 21</a:t>
          </a:r>
          <a:endParaRPr lang="en-US" sz="2800" kern="1200" dirty="0">
            <a:solidFill>
              <a:srgbClr val="000000"/>
            </a:solidFill>
          </a:endParaRPr>
        </a:p>
      </dsp:txBody>
      <dsp:txXfrm rot="5400000">
        <a:off x="6748090" y="1066800"/>
        <a:ext cx="2091109" cy="3200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D6512-1743-43BF-A0FE-0EC7B368E82C}">
      <dsp:nvSpPr>
        <dsp:cNvPr id="0" name=""/>
        <dsp:cNvSpPr/>
      </dsp:nvSpPr>
      <dsp:spPr>
        <a:xfrm>
          <a:off x="2925365" y="1391"/>
          <a:ext cx="2683668" cy="13418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>
              <a:solidFill>
                <a:schemeClr val="tx1"/>
              </a:solidFill>
            </a:rPr>
            <a:t>All Places </a:t>
          </a:r>
          <a:r>
            <a:rPr lang="en-US" sz="3500" kern="1200" dirty="0" smtClean="0">
              <a:solidFill>
                <a:schemeClr val="tx1"/>
              </a:solidFill>
            </a:rPr>
            <a:t>1Pet. 3:12</a:t>
          </a:r>
          <a:endParaRPr lang="en-US" sz="3500" b="1" kern="1200" dirty="0">
            <a:solidFill>
              <a:schemeClr val="tx1"/>
            </a:solidFill>
          </a:endParaRPr>
        </a:p>
      </dsp:txBody>
      <dsp:txXfrm>
        <a:off x="2964666" y="40692"/>
        <a:ext cx="2605066" cy="1263232"/>
      </dsp:txXfrm>
    </dsp:sp>
    <dsp:sp modelId="{6537D40A-8DF1-4872-9DE0-BCCFB53BDA29}">
      <dsp:nvSpPr>
        <dsp:cNvPr id="0" name=""/>
        <dsp:cNvSpPr/>
      </dsp:nvSpPr>
      <dsp:spPr>
        <a:xfrm rot="3600000">
          <a:off x="4676082" y="2355978"/>
          <a:ext cx="1397517" cy="46964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816975" y="2449906"/>
        <a:ext cx="1115731" cy="281786"/>
      </dsp:txXfrm>
    </dsp:sp>
    <dsp:sp modelId="{49F478A1-855B-4EB6-99B6-F33829432C94}">
      <dsp:nvSpPr>
        <dsp:cNvPr id="0" name=""/>
        <dsp:cNvSpPr/>
      </dsp:nvSpPr>
      <dsp:spPr>
        <a:xfrm>
          <a:off x="5140648" y="3838373"/>
          <a:ext cx="2683668" cy="13418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>
              <a:solidFill>
                <a:schemeClr val="tx1"/>
              </a:solidFill>
            </a:rPr>
            <a:t>All Needs  </a:t>
          </a:r>
          <a:r>
            <a:rPr lang="en-US" sz="3500" kern="1200" dirty="0" smtClean="0">
              <a:solidFill>
                <a:schemeClr val="tx1"/>
              </a:solidFill>
            </a:rPr>
            <a:t>Ps. 42:8</a:t>
          </a:r>
          <a:endParaRPr lang="en-US" sz="3500" b="1" kern="1200" dirty="0">
            <a:solidFill>
              <a:schemeClr val="tx1"/>
            </a:solidFill>
          </a:endParaRPr>
        </a:p>
      </dsp:txBody>
      <dsp:txXfrm>
        <a:off x="5179949" y="3877674"/>
        <a:ext cx="2605066" cy="1263232"/>
      </dsp:txXfrm>
    </dsp:sp>
    <dsp:sp modelId="{37459088-D38F-40BE-B2DA-05C038184BC6}">
      <dsp:nvSpPr>
        <dsp:cNvPr id="0" name=""/>
        <dsp:cNvSpPr/>
      </dsp:nvSpPr>
      <dsp:spPr>
        <a:xfrm rot="10800000">
          <a:off x="3568441" y="4274469"/>
          <a:ext cx="1397517" cy="46964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709334" y="4368397"/>
        <a:ext cx="1115731" cy="281786"/>
      </dsp:txXfrm>
    </dsp:sp>
    <dsp:sp modelId="{3A8224AB-0218-4BDD-8553-D79AF5F423B5}">
      <dsp:nvSpPr>
        <dsp:cNvPr id="0" name=""/>
        <dsp:cNvSpPr/>
      </dsp:nvSpPr>
      <dsp:spPr>
        <a:xfrm>
          <a:off x="710083" y="3838373"/>
          <a:ext cx="2683668" cy="13418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>
              <a:solidFill>
                <a:schemeClr val="tx1"/>
              </a:solidFill>
            </a:rPr>
            <a:t>All Times  </a:t>
          </a:r>
          <a:r>
            <a:rPr lang="en-US" sz="3500" kern="1200" dirty="0" smtClean="0">
              <a:solidFill>
                <a:schemeClr val="tx1"/>
              </a:solidFill>
            </a:rPr>
            <a:t>Deut. 31:6-8</a:t>
          </a:r>
          <a:endParaRPr lang="en-US" sz="3500" b="1" kern="1200" dirty="0">
            <a:solidFill>
              <a:schemeClr val="tx1"/>
            </a:solidFill>
          </a:endParaRPr>
        </a:p>
      </dsp:txBody>
      <dsp:txXfrm>
        <a:off x="749384" y="3877674"/>
        <a:ext cx="2605066" cy="1263232"/>
      </dsp:txXfrm>
    </dsp:sp>
    <dsp:sp modelId="{0C77701D-7C11-4907-8972-805B227602D7}">
      <dsp:nvSpPr>
        <dsp:cNvPr id="0" name=""/>
        <dsp:cNvSpPr/>
      </dsp:nvSpPr>
      <dsp:spPr>
        <a:xfrm rot="18000000">
          <a:off x="2460800" y="2355978"/>
          <a:ext cx="1397517" cy="46964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601693" y="2449906"/>
        <a:ext cx="1115731" cy="281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A8EF-FE63-4C44-AEF0-7D989B1800F5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4D5B-63C7-4EB8-B502-3FA90C790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A8EF-FE63-4C44-AEF0-7D989B1800F5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4D5B-63C7-4EB8-B502-3FA90C790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A8EF-FE63-4C44-AEF0-7D989B1800F5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4D5B-63C7-4EB8-B502-3FA90C790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A8EF-FE63-4C44-AEF0-7D989B1800F5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4D5B-63C7-4EB8-B502-3FA90C790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A8EF-FE63-4C44-AEF0-7D989B1800F5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4D5B-63C7-4EB8-B502-3FA90C790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A8EF-FE63-4C44-AEF0-7D989B1800F5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4D5B-63C7-4EB8-B502-3FA90C790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A8EF-FE63-4C44-AEF0-7D989B1800F5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4D5B-63C7-4EB8-B502-3FA90C790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A8EF-FE63-4C44-AEF0-7D989B1800F5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4D5B-63C7-4EB8-B502-3FA90C790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A8EF-FE63-4C44-AEF0-7D989B1800F5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4D5B-63C7-4EB8-B502-3FA90C790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A8EF-FE63-4C44-AEF0-7D989B1800F5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4D5B-63C7-4EB8-B502-3FA90C790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A8EF-FE63-4C44-AEF0-7D989B1800F5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44D5B-63C7-4EB8-B502-3FA90C790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5A8EF-FE63-4C44-AEF0-7D989B1800F5}" type="datetimeFigureOut">
              <a:rPr lang="en-US" smtClean="0"/>
              <a:pPr/>
              <a:t>5/22/15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44D5B-63C7-4EB8-B502-3FA90C790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447800"/>
            <a:ext cx="872546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8000" b="1" cap="all" spc="0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	</a:t>
            </a:r>
            <a:endParaRPr lang="en-US" sz="8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2" name="Title 21"/>
          <p:cNvSpPr>
            <a:spLocks noGrp="1"/>
          </p:cNvSpPr>
          <p:nvPr>
            <p:ph type="ctrTitle"/>
          </p:nvPr>
        </p:nvSpPr>
        <p:spPr>
          <a:xfrm>
            <a:off x="304800" y="1654175"/>
            <a:ext cx="8534400" cy="1470025"/>
          </a:xfrm>
        </p:spPr>
        <p:txBody>
          <a:bodyPr>
            <a:noAutofit/>
          </a:bodyPr>
          <a:lstStyle/>
          <a:p>
            <a:r>
              <a:rPr lang="en-US" sz="8000" b="1" u="sng" cap="all" spc="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</a:rPr>
              <a:t>The Happy People</a:t>
            </a:r>
            <a:endParaRPr lang="en-US" sz="8000" b="1" u="sng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23" name="Subtitle 22"/>
          <p:cNvSpPr>
            <a:spLocks noGrp="1"/>
          </p:cNvSpPr>
          <p:nvPr>
            <p:ph type="subTitle" idx="1"/>
          </p:nvPr>
        </p:nvSpPr>
        <p:spPr>
          <a:xfrm>
            <a:off x="304800" y="3200400"/>
            <a:ext cx="8534400" cy="31242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rgbClr val="000000"/>
                </a:solidFill>
              </a:rPr>
              <a:t>“Happy </a:t>
            </a:r>
            <a:r>
              <a:rPr lang="en-US" sz="4000" i="1" dirty="0">
                <a:solidFill>
                  <a:srgbClr val="000000"/>
                </a:solidFill>
              </a:rPr>
              <a:t>is that people, that is in such a case: yea, happy is that people, whose God is the Lord</a:t>
            </a:r>
            <a:r>
              <a:rPr lang="en-US" sz="4000" i="1" dirty="0" smtClean="0">
                <a:solidFill>
                  <a:srgbClr val="000000"/>
                </a:solidFill>
              </a:rPr>
              <a:t>.” </a:t>
            </a:r>
            <a:r>
              <a:rPr lang="en-US" sz="4000" dirty="0" smtClean="0">
                <a:solidFill>
                  <a:srgbClr val="000000"/>
                </a:solidFill>
              </a:rPr>
              <a:t>(Psalm 144:15)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425867363"/>
              </p:ext>
            </p:extLst>
          </p:nvPr>
        </p:nvGraphicFramePr>
        <p:xfrm>
          <a:off x="-76200" y="-1219200"/>
          <a:ext cx="9271000" cy="792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FE28EA52-2C4B-4692-8F3B-564886B01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5E533D89-A279-4272-9F0B-E02155790C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2D5BEB5F-7951-4429-B6C2-F71692B02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56205FD6-D5AE-4741-9849-BAE8A2213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DA137CAD-1EDC-46FC-8AFB-76FB2B2608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D864FB09-611F-41E4-99C7-BC50F75C50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5204F99B-44F4-4404-A0B9-B00277257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DBC80218-2630-4D9D-8FC3-6A2424CC1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BDA4116D-7914-44F1-A512-72D3C1068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8CB7E867-A91D-4EEE-8984-D0C390DE70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0CB89B13-BAEF-40BC-AFB2-E8AE7F993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963AE5AE-668A-4BFE-B5F3-952987CAC1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AE076029-A6B0-4952-B330-D65A971C93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1" grpId="0" uiExpand="1">
        <p:bldSub>
          <a:bldDgm bld="lvlAtOnc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97079991"/>
              </p:ext>
            </p:extLst>
          </p:nvPr>
        </p:nvGraphicFramePr>
        <p:xfrm>
          <a:off x="152400" y="1295400"/>
          <a:ext cx="88392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0" y="235803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u="sng" dirty="0" smtClean="0">
                <a:solidFill>
                  <a:srgbClr val="558ED5"/>
                </a:solidFill>
              </a:rPr>
              <a:t>Why Are They Happy?</a:t>
            </a:r>
            <a:endParaRPr lang="en-US" sz="4800" b="1" i="1" u="sng" dirty="0">
              <a:solidFill>
                <a:srgbClr val="558ED5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8BFEDF-A44E-4F7C-89F3-B981210B0A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A58BFEDF-A44E-4F7C-89F3-B981210B0A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E7CC6E-3163-4F08-9389-A0939946D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1FE7CC6E-3163-4F08-9389-A0939946D6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171B57-83D8-42BE-B134-068844E9E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CF171B57-83D8-42BE-B134-068844E9EC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2FA556-7157-4700-A1E9-4501AAED3C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312FA556-7157-4700-A1E9-4501AAED3C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88100729"/>
              </p:ext>
            </p:extLst>
          </p:nvPr>
        </p:nvGraphicFramePr>
        <p:xfrm>
          <a:off x="304800" y="1447800"/>
          <a:ext cx="8534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3048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This Happiness Extends Through…</a:t>
            </a:r>
            <a:endParaRPr lang="en-US" sz="4800" b="1" i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3D6512-1743-43BF-A0FE-0EC7B368E8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DF3D6512-1743-43BF-A0FE-0EC7B368E8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37D40A-8DF1-4872-9DE0-BCCFB53BDA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6537D40A-8DF1-4872-9DE0-BCCFB53BDA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F478A1-855B-4EB6-99B6-F33829432C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49F478A1-855B-4EB6-99B6-F33829432C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459088-D38F-40BE-B2DA-05C038184B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37459088-D38F-40BE-B2DA-05C038184B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8224AB-0218-4BDD-8553-D79AF5F42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3A8224AB-0218-4BDD-8553-D79AF5F423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77701D-7C11-4907-8972-805B22760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0C77701D-7C11-4907-8972-805B227602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314033"/>
            <a:ext cx="66294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God Wants </a:t>
            </a:r>
            <a:r>
              <a:rPr lang="en-US" sz="8800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His People To </a:t>
            </a:r>
            <a:r>
              <a:rPr lang="en-US" sz="8800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Be Happy!</a:t>
            </a:r>
            <a:endParaRPr lang="en-US" sz="8800" i="1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2000</TotalTime>
  <Words>169</Words>
  <Application>Microsoft Macintosh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Happy People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parker</dc:creator>
  <cp:lastModifiedBy>Eric Parker</cp:lastModifiedBy>
  <cp:revision>31</cp:revision>
  <dcterms:created xsi:type="dcterms:W3CDTF">2013-05-11T17:44:40Z</dcterms:created>
  <dcterms:modified xsi:type="dcterms:W3CDTF">2015-05-24T02:00:12Z</dcterms:modified>
</cp:coreProperties>
</file>