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01ACA-782C-E243-8776-5C56E3D520E4}" type="doc">
      <dgm:prSet loTypeId="urn:microsoft.com/office/officeart/2005/8/layout/hProcess9" loCatId="" qsTypeId="urn:microsoft.com/office/officeart/2005/8/quickstyle/simple4" qsCatId="simple" csTypeId="urn:microsoft.com/office/officeart/2005/8/colors/colorful2" csCatId="colorful" phldr="1"/>
      <dgm:spPr/>
    </dgm:pt>
    <dgm:pt modelId="{5DAE2986-971F-0840-A589-46FDAF78DC22}">
      <dgm:prSet phldrT="[Text]"/>
      <dgm:spPr/>
      <dgm:t>
        <a:bodyPr/>
        <a:lstStyle/>
        <a:p>
          <a:r>
            <a:rPr lang="en-US" i="1" dirty="0" smtClean="0"/>
            <a:t>Unity</a:t>
          </a:r>
          <a:endParaRPr lang="en-US" i="1" dirty="0"/>
        </a:p>
      </dgm:t>
    </dgm:pt>
    <dgm:pt modelId="{3101C822-A7A7-E84E-BD54-094A370716B5}" type="parTrans" cxnId="{58B47227-22AF-BB48-8931-F713B53BD3A3}">
      <dgm:prSet/>
      <dgm:spPr/>
      <dgm:t>
        <a:bodyPr/>
        <a:lstStyle/>
        <a:p>
          <a:endParaRPr lang="en-US"/>
        </a:p>
      </dgm:t>
    </dgm:pt>
    <dgm:pt modelId="{2E2295C5-9D6E-9C46-B951-F459DA88BAFD}" type="sibTrans" cxnId="{58B47227-22AF-BB48-8931-F713B53BD3A3}">
      <dgm:prSet/>
      <dgm:spPr/>
      <dgm:t>
        <a:bodyPr/>
        <a:lstStyle/>
        <a:p>
          <a:endParaRPr lang="en-US"/>
        </a:p>
      </dgm:t>
    </dgm:pt>
    <dgm:pt modelId="{8CC1DA44-0049-064F-9542-D440AE7698EF}">
      <dgm:prSet phldrT="[Text]"/>
      <dgm:spPr/>
      <dgm:t>
        <a:bodyPr/>
        <a:lstStyle/>
        <a:p>
          <a:r>
            <a:rPr lang="en-US" i="1" dirty="0" smtClean="0"/>
            <a:t>Spirit</a:t>
          </a:r>
          <a:endParaRPr lang="en-US" i="1" dirty="0"/>
        </a:p>
      </dgm:t>
    </dgm:pt>
    <dgm:pt modelId="{D4558A68-398A-404B-8F51-6A3DAA3E9566}" type="parTrans" cxnId="{12A4B156-B210-894C-9F6A-3C0273BE8F69}">
      <dgm:prSet/>
      <dgm:spPr/>
      <dgm:t>
        <a:bodyPr/>
        <a:lstStyle/>
        <a:p>
          <a:endParaRPr lang="en-US"/>
        </a:p>
      </dgm:t>
    </dgm:pt>
    <dgm:pt modelId="{0B0FC34D-0D18-464E-85BC-A93C8E04ECEC}" type="sibTrans" cxnId="{12A4B156-B210-894C-9F6A-3C0273BE8F69}">
      <dgm:prSet/>
      <dgm:spPr/>
      <dgm:t>
        <a:bodyPr/>
        <a:lstStyle/>
        <a:p>
          <a:endParaRPr lang="en-US"/>
        </a:p>
      </dgm:t>
    </dgm:pt>
    <dgm:pt modelId="{07D0CBBC-79BB-C540-8469-09D0051BB004}">
      <dgm:prSet phldrT="[Text]"/>
      <dgm:spPr/>
      <dgm:t>
        <a:bodyPr/>
        <a:lstStyle/>
        <a:p>
          <a:r>
            <a:rPr lang="en-US" i="1" dirty="0" smtClean="0"/>
            <a:t>Bond of Peace</a:t>
          </a:r>
          <a:endParaRPr lang="en-US" i="1" dirty="0"/>
        </a:p>
      </dgm:t>
    </dgm:pt>
    <dgm:pt modelId="{ED1B3C42-DBD4-FB4F-8C8F-ECA13BE2D4DE}" type="parTrans" cxnId="{0CD03C20-EFD9-E945-BC16-0B1C7C971D89}">
      <dgm:prSet/>
      <dgm:spPr/>
      <dgm:t>
        <a:bodyPr/>
        <a:lstStyle/>
        <a:p>
          <a:endParaRPr lang="en-US"/>
        </a:p>
      </dgm:t>
    </dgm:pt>
    <dgm:pt modelId="{6DD9D84F-C90A-9540-93FF-39AC2C9932E0}" type="sibTrans" cxnId="{0CD03C20-EFD9-E945-BC16-0B1C7C971D89}">
      <dgm:prSet/>
      <dgm:spPr/>
      <dgm:t>
        <a:bodyPr/>
        <a:lstStyle/>
        <a:p>
          <a:endParaRPr lang="en-US"/>
        </a:p>
      </dgm:t>
    </dgm:pt>
    <dgm:pt modelId="{1CC88B3F-F22D-AA47-9A60-96355A6841C7}" type="pres">
      <dgm:prSet presAssocID="{64501ACA-782C-E243-8776-5C56E3D520E4}" presName="CompostProcess" presStyleCnt="0">
        <dgm:presLayoutVars>
          <dgm:dir/>
          <dgm:resizeHandles val="exact"/>
        </dgm:presLayoutVars>
      </dgm:prSet>
      <dgm:spPr/>
    </dgm:pt>
    <dgm:pt modelId="{28FCE767-D4DD-E448-8BD0-088CD60E4FAD}" type="pres">
      <dgm:prSet presAssocID="{64501ACA-782C-E243-8776-5C56E3D520E4}" presName="arrow" presStyleLbl="bgShp" presStyleIdx="0" presStyleCnt="1"/>
      <dgm:spPr/>
    </dgm:pt>
    <dgm:pt modelId="{A939BE3B-3321-4E4D-9328-C53B494E98C4}" type="pres">
      <dgm:prSet presAssocID="{64501ACA-782C-E243-8776-5C56E3D520E4}" presName="linearProcess" presStyleCnt="0"/>
      <dgm:spPr/>
    </dgm:pt>
    <dgm:pt modelId="{41075A62-5AF2-D54C-A0CB-BFAAB231B5D7}" type="pres">
      <dgm:prSet presAssocID="{5DAE2986-971F-0840-A589-46FDAF78DC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F7AAA-5382-2448-93C8-01763B8BA1C1}" type="pres">
      <dgm:prSet presAssocID="{2E2295C5-9D6E-9C46-B951-F459DA88BAFD}" presName="sibTrans" presStyleCnt="0"/>
      <dgm:spPr/>
    </dgm:pt>
    <dgm:pt modelId="{1B2AFFC0-A989-6F4D-B4E0-C5DE2CA81DB9}" type="pres">
      <dgm:prSet presAssocID="{8CC1DA44-0049-064F-9542-D440AE7698E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2AC61-56DC-F847-8CA6-9194818636BA}" type="pres">
      <dgm:prSet presAssocID="{0B0FC34D-0D18-464E-85BC-A93C8E04ECEC}" presName="sibTrans" presStyleCnt="0"/>
      <dgm:spPr/>
    </dgm:pt>
    <dgm:pt modelId="{CCC45EDD-E568-BB44-AB5A-4C92BA0A5158}" type="pres">
      <dgm:prSet presAssocID="{07D0CBBC-79BB-C540-8469-09D0051BB0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03C20-EFD9-E945-BC16-0B1C7C971D89}" srcId="{64501ACA-782C-E243-8776-5C56E3D520E4}" destId="{07D0CBBC-79BB-C540-8469-09D0051BB004}" srcOrd="2" destOrd="0" parTransId="{ED1B3C42-DBD4-FB4F-8C8F-ECA13BE2D4DE}" sibTransId="{6DD9D84F-C90A-9540-93FF-39AC2C9932E0}"/>
    <dgm:cxn modelId="{27419472-4EF8-9643-AB95-953A05A89AD7}" type="presOf" srcId="{5DAE2986-971F-0840-A589-46FDAF78DC22}" destId="{41075A62-5AF2-D54C-A0CB-BFAAB231B5D7}" srcOrd="0" destOrd="0" presId="urn:microsoft.com/office/officeart/2005/8/layout/hProcess9"/>
    <dgm:cxn modelId="{302749E2-5BC4-2D48-92CD-911DD29698D2}" type="presOf" srcId="{8CC1DA44-0049-064F-9542-D440AE7698EF}" destId="{1B2AFFC0-A989-6F4D-B4E0-C5DE2CA81DB9}" srcOrd="0" destOrd="0" presId="urn:microsoft.com/office/officeart/2005/8/layout/hProcess9"/>
    <dgm:cxn modelId="{12A4B156-B210-894C-9F6A-3C0273BE8F69}" srcId="{64501ACA-782C-E243-8776-5C56E3D520E4}" destId="{8CC1DA44-0049-064F-9542-D440AE7698EF}" srcOrd="1" destOrd="0" parTransId="{D4558A68-398A-404B-8F51-6A3DAA3E9566}" sibTransId="{0B0FC34D-0D18-464E-85BC-A93C8E04ECEC}"/>
    <dgm:cxn modelId="{77EAE5CE-8067-6F4B-85DA-2458870AD70F}" type="presOf" srcId="{64501ACA-782C-E243-8776-5C56E3D520E4}" destId="{1CC88B3F-F22D-AA47-9A60-96355A6841C7}" srcOrd="0" destOrd="0" presId="urn:microsoft.com/office/officeart/2005/8/layout/hProcess9"/>
    <dgm:cxn modelId="{7EF5DF54-AF55-C04C-8D4E-68BE9671D788}" type="presOf" srcId="{07D0CBBC-79BB-C540-8469-09D0051BB004}" destId="{CCC45EDD-E568-BB44-AB5A-4C92BA0A5158}" srcOrd="0" destOrd="0" presId="urn:microsoft.com/office/officeart/2005/8/layout/hProcess9"/>
    <dgm:cxn modelId="{58B47227-22AF-BB48-8931-F713B53BD3A3}" srcId="{64501ACA-782C-E243-8776-5C56E3D520E4}" destId="{5DAE2986-971F-0840-A589-46FDAF78DC22}" srcOrd="0" destOrd="0" parTransId="{3101C822-A7A7-E84E-BD54-094A370716B5}" sibTransId="{2E2295C5-9D6E-9C46-B951-F459DA88BAFD}"/>
    <dgm:cxn modelId="{D6F6B24C-A47C-304D-892D-20849B4A6F54}" type="presParOf" srcId="{1CC88B3F-F22D-AA47-9A60-96355A6841C7}" destId="{28FCE767-D4DD-E448-8BD0-088CD60E4FAD}" srcOrd="0" destOrd="0" presId="urn:microsoft.com/office/officeart/2005/8/layout/hProcess9"/>
    <dgm:cxn modelId="{5A5AF86E-8520-BD42-A74F-A94C947BEF10}" type="presParOf" srcId="{1CC88B3F-F22D-AA47-9A60-96355A6841C7}" destId="{A939BE3B-3321-4E4D-9328-C53B494E98C4}" srcOrd="1" destOrd="0" presId="urn:microsoft.com/office/officeart/2005/8/layout/hProcess9"/>
    <dgm:cxn modelId="{18D0D718-91C8-7E45-B3AE-21D7E72B01EC}" type="presParOf" srcId="{A939BE3B-3321-4E4D-9328-C53B494E98C4}" destId="{41075A62-5AF2-D54C-A0CB-BFAAB231B5D7}" srcOrd="0" destOrd="0" presId="urn:microsoft.com/office/officeart/2005/8/layout/hProcess9"/>
    <dgm:cxn modelId="{2120E014-D2F8-9744-9E13-B3F273DD8C65}" type="presParOf" srcId="{A939BE3B-3321-4E4D-9328-C53B494E98C4}" destId="{0DBF7AAA-5382-2448-93C8-01763B8BA1C1}" srcOrd="1" destOrd="0" presId="urn:microsoft.com/office/officeart/2005/8/layout/hProcess9"/>
    <dgm:cxn modelId="{5EA2E450-326A-6449-815D-E66DA9E5B9F4}" type="presParOf" srcId="{A939BE3B-3321-4E4D-9328-C53B494E98C4}" destId="{1B2AFFC0-A989-6F4D-B4E0-C5DE2CA81DB9}" srcOrd="2" destOrd="0" presId="urn:microsoft.com/office/officeart/2005/8/layout/hProcess9"/>
    <dgm:cxn modelId="{35071EC6-7F5C-1E4E-93B7-7E24F73DA80A}" type="presParOf" srcId="{A939BE3B-3321-4E4D-9328-C53B494E98C4}" destId="{2042AC61-56DC-F847-8CA6-9194818636BA}" srcOrd="3" destOrd="0" presId="urn:microsoft.com/office/officeart/2005/8/layout/hProcess9"/>
    <dgm:cxn modelId="{F6AF9BF2-15D5-7E46-97B9-CED6D505F860}" type="presParOf" srcId="{A939BE3B-3321-4E4D-9328-C53B494E98C4}" destId="{CCC45EDD-E568-BB44-AB5A-4C92BA0A515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CE767-D4DD-E448-8BD0-088CD60E4FAD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075A62-5AF2-D54C-A0CB-BFAAB231B5D7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i="1" kern="1200" dirty="0" smtClean="0"/>
            <a:t>Unity</a:t>
          </a:r>
          <a:endParaRPr lang="en-US" sz="3500" i="1" kern="1200" dirty="0"/>
        </a:p>
      </dsp:txBody>
      <dsp:txXfrm>
        <a:off x="85903" y="1298554"/>
        <a:ext cx="1803440" cy="1466890"/>
      </dsp:txXfrm>
    </dsp:sp>
    <dsp:sp modelId="{1B2AFFC0-A989-6F4D-B4E0-C5DE2CA81DB9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accent2">
            <a:hueOff val="5259187"/>
            <a:satOff val="-30948"/>
            <a:lumOff val="1178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i="1" kern="1200" dirty="0" smtClean="0"/>
            <a:t>Spirit</a:t>
          </a:r>
          <a:endParaRPr lang="en-US" sz="3500" i="1" kern="1200" dirty="0"/>
        </a:p>
      </dsp:txBody>
      <dsp:txXfrm>
        <a:off x="2146280" y="1298554"/>
        <a:ext cx="1803440" cy="1466890"/>
      </dsp:txXfrm>
    </dsp:sp>
    <dsp:sp modelId="{CCC45EDD-E568-BB44-AB5A-4C92BA0A5158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i="1" kern="1200" dirty="0" smtClean="0"/>
            <a:t>Bond of Peace</a:t>
          </a:r>
          <a:endParaRPr lang="en-US" sz="3500" i="1" kern="1200" dirty="0"/>
        </a:p>
      </dsp:txBody>
      <dsp:txXfrm>
        <a:off x="4206656" y="1298554"/>
        <a:ext cx="180344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67BBECB-3B27-5144-925E-A61A6D5CBF62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9119B50-DC55-5047-AC80-85331F91D6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5525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943" y="5740431"/>
            <a:ext cx="877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Unity of the Spirit in the Bond of Peace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8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4712784" cy="3900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64599"/>
            <a:ext cx="9189358" cy="3093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857" y="0"/>
            <a:ext cx="4508500" cy="37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5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36362" cy="1371600"/>
          </a:xfrm>
        </p:spPr>
        <p:txBody>
          <a:bodyPr/>
          <a:lstStyle/>
          <a:p>
            <a:r>
              <a:rPr lang="en-US" dirty="0" smtClean="0"/>
              <a:t>Peace and Unity </a:t>
            </a:r>
            <a:br>
              <a:rPr lang="en-US" dirty="0" smtClean="0"/>
            </a:br>
            <a:r>
              <a:rPr lang="en-US" dirty="0" smtClean="0"/>
              <a:t>Are Conditional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5441"/>
            <a:ext cx="7620000" cy="4080722"/>
          </a:xfrm>
        </p:spPr>
        <p:txBody>
          <a:bodyPr>
            <a:noAutofit/>
          </a:bodyPr>
          <a:lstStyle/>
          <a:p>
            <a:r>
              <a:rPr lang="en-US" sz="2200" i="1" dirty="0" smtClean="0"/>
              <a:t>“There is no peace for the wicked”</a:t>
            </a:r>
          </a:p>
          <a:p>
            <a:pPr>
              <a:spcBef>
                <a:spcPts val="0"/>
              </a:spcBef>
            </a:pPr>
            <a:r>
              <a:rPr lang="en-US" sz="2200" i="1" dirty="0"/>
              <a:t>	</a:t>
            </a:r>
            <a:r>
              <a:rPr lang="en-US" sz="2200" i="1" dirty="0" smtClean="0"/>
              <a:t>			 – God </a:t>
            </a:r>
            <a:endParaRPr lang="en-US" sz="2200" i="1" dirty="0"/>
          </a:p>
          <a:p>
            <a:pPr>
              <a:spcBef>
                <a:spcPts val="2400"/>
              </a:spcBef>
            </a:pPr>
            <a:r>
              <a:rPr lang="en-US" sz="2200" i="1" dirty="0" smtClean="0"/>
              <a:t>“They heal the brokenness of the daughter of My 	people superficially, saying ‘Peace, peace,’ but 	there is no peace.”</a:t>
            </a:r>
          </a:p>
          <a:p>
            <a:pPr>
              <a:spcBef>
                <a:spcPts val="0"/>
              </a:spcBef>
            </a:pPr>
            <a:r>
              <a:rPr lang="en-US" sz="2200" i="1" dirty="0"/>
              <a:t>	</a:t>
            </a:r>
            <a:r>
              <a:rPr lang="en-US" sz="2200" i="1" dirty="0" smtClean="0"/>
              <a:t>						 - God</a:t>
            </a:r>
            <a:endParaRPr lang="en-US" sz="2200" i="1" dirty="0"/>
          </a:p>
          <a:p>
            <a:pPr>
              <a:spcBef>
                <a:spcPts val="2400"/>
              </a:spcBef>
            </a:pPr>
            <a:r>
              <a:rPr lang="en-US" sz="2200" i="1" dirty="0" smtClean="0"/>
              <a:t>Christians maintain peace through security, unity, and		amity of the Holy Spirit.</a:t>
            </a:r>
            <a:endParaRPr lang="en-US" sz="2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422" y="5816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7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8222166"/>
              </p:ext>
            </p:extLst>
          </p:nvPr>
        </p:nvGraphicFramePr>
        <p:xfrm>
          <a:off x="1677773" y="9955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090394"/>
            <a:ext cx="82352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“There </a:t>
            </a:r>
            <a:r>
              <a:rPr lang="en-US" sz="2000" b="1" i="1" dirty="0"/>
              <a:t>is neither Jew nor Greek, there is neither slave nor free man, there is </a:t>
            </a:r>
            <a:r>
              <a:rPr lang="en-US" sz="2000" b="1" i="1" dirty="0" smtClean="0"/>
              <a:t>neither </a:t>
            </a:r>
            <a:r>
              <a:rPr lang="en-US" sz="2000" b="1" i="1" dirty="0"/>
              <a:t>male nor female; </a:t>
            </a:r>
            <a:r>
              <a:rPr lang="en-US" sz="2000" b="1" i="1" dirty="0" smtClean="0"/>
              <a:t>for you </a:t>
            </a:r>
            <a:r>
              <a:rPr lang="en-US" sz="2000" b="1" i="1" dirty="0"/>
              <a:t>are all one in </a:t>
            </a:r>
            <a:r>
              <a:rPr lang="en-US" sz="2000" b="1" i="1" dirty="0" smtClean="0"/>
              <a:t>Christ </a:t>
            </a:r>
            <a:r>
              <a:rPr lang="en-US" sz="2000" b="1" i="1" dirty="0"/>
              <a:t>Jesus</a:t>
            </a:r>
            <a:r>
              <a:rPr lang="en-US" sz="2000" b="1" i="1" dirty="0" smtClean="0"/>
              <a:t>.</a:t>
            </a:r>
            <a:r>
              <a:rPr lang="en-US" sz="2000" b="1" i="1" dirty="0"/>
              <a:t> And if </a:t>
            </a:r>
            <a:r>
              <a:rPr lang="en-US" sz="2000" b="1" i="1" dirty="0" smtClean="0"/>
              <a:t>you belong </a:t>
            </a:r>
            <a:r>
              <a:rPr lang="en-US" sz="2000" b="1" i="1" dirty="0"/>
              <a:t>to Christ, then you are Abraham’s </a:t>
            </a:r>
            <a:r>
              <a:rPr lang="en-US" sz="2000" b="1" i="1" dirty="0" smtClean="0"/>
              <a:t>descendants</a:t>
            </a:r>
            <a:r>
              <a:rPr lang="en-US" sz="2000" b="1" i="1" dirty="0"/>
              <a:t>, heirs according to </a:t>
            </a:r>
            <a:r>
              <a:rPr lang="en-US" sz="2000" b="1" i="1" dirty="0" smtClean="0"/>
              <a:t>promise.”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9526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FCE767-D4DD-E448-8BD0-088CD60E4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075A62-5AF2-D54C-A0CB-BFAAB231B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AFFC0-A989-6F4D-B4E0-C5DE2CA81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C45EDD-E568-BB44-AB5A-4C92BA0A5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5094"/>
            <a:ext cx="5791200" cy="732534"/>
          </a:xfrm>
        </p:spPr>
        <p:txBody>
          <a:bodyPr/>
          <a:lstStyle/>
          <a:p>
            <a:r>
              <a:rPr lang="en-US" dirty="0" smtClean="0"/>
              <a:t>True Unity’s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8875"/>
            <a:ext cx="7620000" cy="1369125"/>
          </a:xfrm>
        </p:spPr>
        <p:txBody>
          <a:bodyPr>
            <a:normAutofit/>
          </a:bodyPr>
          <a:lstStyle/>
          <a:p>
            <a:r>
              <a:rPr lang="en-US" i="1" dirty="0" smtClean="0"/>
              <a:t>Exemplified in the Trinity – one God, one Lord, one Spirit</a:t>
            </a:r>
          </a:p>
          <a:p>
            <a:r>
              <a:rPr lang="en-US" i="1" dirty="0" smtClean="0"/>
              <a:t>Demonstrated in Doctrine – one faith, one baptism, one hope, 	one body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8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883"/>
            <a:ext cx="5791200" cy="11546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2964"/>
            <a:ext cx="4128201" cy="4532136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We choose to walk worthily or unworthily</a:t>
            </a:r>
          </a:p>
          <a:p>
            <a:endParaRPr lang="en-US" i="1" dirty="0"/>
          </a:p>
          <a:p>
            <a:r>
              <a:rPr lang="en-US" i="1" dirty="0" smtClean="0"/>
              <a:t>We have been given the calling of unity and peace, but those are on God’s terms.</a:t>
            </a:r>
          </a:p>
          <a:p>
            <a:endParaRPr lang="en-US" i="1" dirty="0"/>
          </a:p>
          <a:p>
            <a:r>
              <a:rPr lang="en-US" i="1" dirty="0" smtClean="0"/>
              <a:t>In order to fulfill this calling, diligent effort is mandated.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401" y="412387"/>
            <a:ext cx="4249733" cy="60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7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4257</TotalTime>
  <Words>128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Essential</vt:lpstr>
      <vt:lpstr>PowerPoint Presentation</vt:lpstr>
      <vt:lpstr>PowerPoint Presentation</vt:lpstr>
      <vt:lpstr>Peace and Unity  Are Conditional</vt:lpstr>
      <vt:lpstr>Definitions:</vt:lpstr>
      <vt:lpstr>True Unity’s Origin</vt:lpstr>
      <vt:lpstr>Practical Applications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Parker</dc:creator>
  <cp:lastModifiedBy>Eric Parker</cp:lastModifiedBy>
  <cp:revision>8</cp:revision>
  <dcterms:created xsi:type="dcterms:W3CDTF">2014-07-03T20:40:27Z</dcterms:created>
  <dcterms:modified xsi:type="dcterms:W3CDTF">2015-06-28T12:46:49Z</dcterms:modified>
</cp:coreProperties>
</file>