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5"/>
  </p:notesMasterIdLst>
  <p:sldIdLst>
    <p:sldId id="256" r:id="rId2"/>
    <p:sldId id="259" r:id="rId3"/>
    <p:sldId id="261" r:id="rId4"/>
    <p:sldId id="284" r:id="rId5"/>
    <p:sldId id="285" r:id="rId6"/>
    <p:sldId id="286" r:id="rId7"/>
    <p:sldId id="287" r:id="rId8"/>
    <p:sldId id="288" r:id="rId9"/>
    <p:sldId id="289" r:id="rId10"/>
    <p:sldId id="264" r:id="rId11"/>
    <p:sldId id="291" r:id="rId12"/>
    <p:sldId id="292" r:id="rId13"/>
    <p:sldId id="293" r:id="rId1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22CE7F9-5A54-4E5B-9129-DAC5BEF39825}">
  <a:tblStyle styleId="{922CE7F9-5A54-4E5B-9129-DAC5BEF39825}"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96" y="-1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37316743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991812"/>
            <a:ext cx="7772400" cy="1159799"/>
          </a:xfrm>
          <a:prstGeom prst="rect">
            <a:avLst/>
          </a:prstGeom>
        </p:spPr>
        <p:txBody>
          <a:bodyPr lIns="91425" tIns="91425" rIns="91425" bIns="91425" anchor="ctr" anchorCtr="0"/>
          <a:lstStyle>
            <a:lvl1pPr algn="ctr">
              <a:spcBef>
                <a:spcPts val="0"/>
              </a:spcBef>
              <a:buSzPct val="100000"/>
              <a:defRPr sz="6000"/>
            </a:lvl1pPr>
            <a:lvl2pPr algn="ctr">
              <a:spcBef>
                <a:spcPts val="0"/>
              </a:spcBef>
              <a:buSzPct val="100000"/>
              <a:defRPr sz="6000"/>
            </a:lvl2pPr>
            <a:lvl3pPr algn="ctr">
              <a:spcBef>
                <a:spcPts val="0"/>
              </a:spcBef>
              <a:buSzPct val="100000"/>
              <a:defRPr sz="6000"/>
            </a:lvl3pPr>
            <a:lvl4pPr algn="ctr">
              <a:spcBef>
                <a:spcPts val="0"/>
              </a:spcBef>
              <a:buSzPct val="100000"/>
              <a:defRPr sz="6000"/>
            </a:lvl4pPr>
            <a:lvl5pPr algn="ctr">
              <a:spcBef>
                <a:spcPts val="0"/>
              </a:spcBef>
              <a:buSzPct val="100000"/>
              <a:defRPr sz="6000"/>
            </a:lvl5pPr>
            <a:lvl6pPr algn="ctr">
              <a:spcBef>
                <a:spcPts val="0"/>
              </a:spcBef>
              <a:buSzPct val="100000"/>
              <a:defRPr sz="6000"/>
            </a:lvl6pPr>
            <a:lvl7pPr algn="ctr">
              <a:spcBef>
                <a:spcPts val="0"/>
              </a:spcBef>
              <a:buSzPct val="100000"/>
              <a:defRPr sz="6000"/>
            </a:lvl7pPr>
            <a:lvl8pPr algn="ctr">
              <a:spcBef>
                <a:spcPts val="0"/>
              </a:spcBef>
              <a:buSzPct val="100000"/>
              <a:defRPr sz="6000"/>
            </a:lvl8pPr>
            <a:lvl9pPr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685800" y="1964342"/>
            <a:ext cx="7772400" cy="1159799"/>
          </a:xfrm>
          <a:prstGeom prst="rect">
            <a:avLst/>
          </a:prstGeom>
        </p:spPr>
        <p:txBody>
          <a:bodyPr lIns="91425" tIns="91425" rIns="91425" bIns="91425" anchor="b" anchorCtr="0"/>
          <a:lstStyle>
            <a:lvl1pPr algn="ctr" rtl="0">
              <a:spcBef>
                <a:spcPts val="0"/>
              </a:spcBef>
              <a:buSzPct val="100000"/>
              <a:defRPr sz="4800"/>
            </a:lvl1pPr>
            <a:lvl2pPr algn="ctr" rtl="0">
              <a:spcBef>
                <a:spcPts val="0"/>
              </a:spcBef>
              <a:buSzPct val="100000"/>
              <a:defRPr sz="4800"/>
            </a:lvl2pPr>
            <a:lvl3pPr algn="ctr" rtl="0">
              <a:spcBef>
                <a:spcPts val="0"/>
              </a:spcBef>
              <a:buSzPct val="100000"/>
              <a:defRPr sz="4800"/>
            </a:lvl3pPr>
            <a:lvl4pPr algn="ctr" rtl="0">
              <a:spcBef>
                <a:spcPts val="0"/>
              </a:spcBef>
              <a:buSzPct val="100000"/>
              <a:defRPr sz="4800"/>
            </a:lvl4pPr>
            <a:lvl5pPr algn="ctr" rtl="0">
              <a:spcBef>
                <a:spcPts val="0"/>
              </a:spcBef>
              <a:buSzPct val="100000"/>
              <a:defRPr sz="4800"/>
            </a:lvl5pPr>
            <a:lvl6pPr algn="ctr" rtl="0">
              <a:spcBef>
                <a:spcPts val="0"/>
              </a:spcBef>
              <a:buSzPct val="100000"/>
              <a:defRPr sz="4800"/>
            </a:lvl6pPr>
            <a:lvl7pPr algn="ctr" rtl="0">
              <a:spcBef>
                <a:spcPts val="0"/>
              </a:spcBef>
              <a:buSzPct val="100000"/>
              <a:defRPr sz="4800"/>
            </a:lvl7pPr>
            <a:lvl8pPr algn="ctr" rtl="0">
              <a:spcBef>
                <a:spcPts val="0"/>
              </a:spcBef>
              <a:buSzPct val="100000"/>
              <a:defRPr sz="4800"/>
            </a:lvl8pPr>
            <a:lvl9pPr algn="ctr" rtl="0">
              <a:spcBef>
                <a:spcPts val="0"/>
              </a:spcBef>
              <a:buSzPct val="100000"/>
              <a:defRPr sz="4800"/>
            </a:lvl9pPr>
          </a:lstStyle>
          <a:p>
            <a:endParaRPr/>
          </a:p>
        </p:txBody>
      </p:sp>
      <p:sp>
        <p:nvSpPr>
          <p:cNvPr id="11" name="Shape 11"/>
          <p:cNvSpPr txBox="1">
            <a:spLocks noGrp="1"/>
          </p:cNvSpPr>
          <p:nvPr>
            <p:ph type="subTitle" idx="1"/>
          </p:nvPr>
        </p:nvSpPr>
        <p:spPr>
          <a:xfrm>
            <a:off x="685800" y="3144853"/>
            <a:ext cx="7772400" cy="784799"/>
          </a:xfrm>
          <a:prstGeom prst="rect">
            <a:avLst/>
          </a:prstGeom>
        </p:spPr>
        <p:txBody>
          <a:bodyPr lIns="91425" tIns="91425" rIns="91425" bIns="91425" anchor="t" anchorCtr="0"/>
          <a:lstStyle>
            <a:lvl1pPr algn="ctr" rtl="0">
              <a:spcBef>
                <a:spcPts val="0"/>
              </a:spcBef>
              <a:buNone/>
              <a:defRPr/>
            </a:lvl1pPr>
            <a:lvl2pPr algn="ctr" rtl="0">
              <a:spcBef>
                <a:spcPts val="0"/>
              </a:spcBef>
              <a:buSzPct val="100000"/>
              <a:buNone/>
              <a:defRPr sz="3000"/>
            </a:lvl2pPr>
            <a:lvl3pPr algn="ctr" rtl="0">
              <a:spcBef>
                <a:spcPts val="0"/>
              </a:spcBef>
              <a:buSzPct val="100000"/>
              <a:buNone/>
              <a:defRPr sz="3000"/>
            </a:lvl3pPr>
            <a:lvl4pPr algn="ctr" rtl="0">
              <a:spcBef>
                <a:spcPts val="0"/>
              </a:spcBef>
              <a:buSzPct val="100000"/>
              <a:buNone/>
              <a:defRPr sz="3000"/>
            </a:lvl4pPr>
            <a:lvl5pPr algn="ctr" rtl="0">
              <a:spcBef>
                <a:spcPts val="0"/>
              </a:spcBef>
              <a:buSzPct val="100000"/>
              <a:buNone/>
              <a:defRPr sz="3000"/>
            </a:lvl5pPr>
            <a:lvl6pPr algn="ctr" rtl="0">
              <a:spcBef>
                <a:spcPts val="0"/>
              </a:spcBef>
              <a:buSzPct val="100000"/>
              <a:buNone/>
              <a:defRPr sz="3000"/>
            </a:lvl6pPr>
            <a:lvl7pPr algn="ctr" rtl="0">
              <a:spcBef>
                <a:spcPts val="0"/>
              </a:spcBef>
              <a:buSzPct val="100000"/>
              <a:buNone/>
              <a:defRPr sz="3000"/>
            </a:lvl7pPr>
            <a:lvl8pPr algn="ctr" rtl="0">
              <a:spcBef>
                <a:spcPts val="0"/>
              </a:spcBef>
              <a:buSzPct val="100000"/>
              <a:buNone/>
              <a:defRPr sz="3000"/>
            </a:lvl8pPr>
            <a:lvl9pPr algn="ctr" rtl="0">
              <a:spcBef>
                <a:spcPts val="0"/>
              </a:spcBef>
              <a:buSzPct val="100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6025" y="967975"/>
            <a:ext cx="9156000" cy="857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563400"/>
            <a:ext cx="8229600" cy="25031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025" y="967975"/>
            <a:ext cx="9156000" cy="8574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1"/>
          </p:nvPr>
        </p:nvSpPr>
        <p:spPr>
          <a:xfrm>
            <a:off x="457200" y="1507925"/>
            <a:ext cx="2631900" cy="3417899"/>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400"/>
            </a:lvl2pPr>
            <a:lvl3pPr rtl="0">
              <a:spcBef>
                <a:spcPts val="0"/>
              </a:spcBef>
              <a:buSzPct val="100000"/>
              <a:defRPr sz="1400"/>
            </a:lvl3pPr>
            <a:lvl4pPr rtl="0">
              <a:spcBef>
                <a:spcPts val="0"/>
              </a:spcBef>
              <a:buSzPct val="100000"/>
              <a:defRPr sz="1400"/>
            </a:lvl4pPr>
            <a:lvl5pPr rtl="0">
              <a:spcBef>
                <a:spcPts val="0"/>
              </a:spcBef>
              <a:buSzPct val="100000"/>
              <a:defRPr sz="1400"/>
            </a:lvl5pPr>
            <a:lvl6pPr rtl="0">
              <a:spcBef>
                <a:spcPts val="0"/>
              </a:spcBef>
              <a:buSzPct val="100000"/>
              <a:defRPr sz="1400"/>
            </a:lvl6pPr>
            <a:lvl7pPr rtl="0">
              <a:spcBef>
                <a:spcPts val="0"/>
              </a:spcBef>
              <a:buSzPct val="100000"/>
              <a:defRPr sz="1400"/>
            </a:lvl7pPr>
            <a:lvl8pPr rtl="0">
              <a:spcBef>
                <a:spcPts val="0"/>
              </a:spcBef>
              <a:buSzPct val="100000"/>
              <a:defRPr sz="1400"/>
            </a:lvl8pPr>
            <a:lvl9pPr rtl="0">
              <a:spcBef>
                <a:spcPts val="0"/>
              </a:spcBef>
              <a:buSzPct val="100000"/>
              <a:defRPr sz="1400"/>
            </a:lvl9pPr>
          </a:lstStyle>
          <a:p>
            <a:endParaRPr/>
          </a:p>
        </p:txBody>
      </p:sp>
      <p:sp>
        <p:nvSpPr>
          <p:cNvPr id="26" name="Shape 26"/>
          <p:cNvSpPr txBox="1">
            <a:spLocks noGrp="1"/>
          </p:cNvSpPr>
          <p:nvPr>
            <p:ph type="body" idx="2"/>
          </p:nvPr>
        </p:nvSpPr>
        <p:spPr>
          <a:xfrm>
            <a:off x="3223963" y="1507925"/>
            <a:ext cx="2631900" cy="3417899"/>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400"/>
            </a:lvl2pPr>
            <a:lvl3pPr rtl="0">
              <a:spcBef>
                <a:spcPts val="0"/>
              </a:spcBef>
              <a:buSzPct val="100000"/>
              <a:defRPr sz="1400"/>
            </a:lvl3pPr>
            <a:lvl4pPr rtl="0">
              <a:spcBef>
                <a:spcPts val="0"/>
              </a:spcBef>
              <a:buSzPct val="100000"/>
              <a:defRPr sz="1400"/>
            </a:lvl4pPr>
            <a:lvl5pPr rtl="0">
              <a:spcBef>
                <a:spcPts val="0"/>
              </a:spcBef>
              <a:buSzPct val="100000"/>
              <a:defRPr sz="1400"/>
            </a:lvl5pPr>
            <a:lvl6pPr rtl="0">
              <a:spcBef>
                <a:spcPts val="0"/>
              </a:spcBef>
              <a:buSzPct val="100000"/>
              <a:defRPr sz="1400"/>
            </a:lvl6pPr>
            <a:lvl7pPr rtl="0">
              <a:spcBef>
                <a:spcPts val="0"/>
              </a:spcBef>
              <a:buSzPct val="100000"/>
              <a:defRPr sz="1400"/>
            </a:lvl7pPr>
            <a:lvl8pPr rtl="0">
              <a:spcBef>
                <a:spcPts val="0"/>
              </a:spcBef>
              <a:buSzPct val="100000"/>
              <a:defRPr sz="1400"/>
            </a:lvl8pPr>
            <a:lvl9pPr rtl="0">
              <a:spcBef>
                <a:spcPts val="0"/>
              </a:spcBef>
              <a:buSzPct val="100000"/>
              <a:defRPr sz="1400"/>
            </a:lvl9pPr>
          </a:lstStyle>
          <a:p>
            <a:endParaRPr/>
          </a:p>
        </p:txBody>
      </p:sp>
      <p:sp>
        <p:nvSpPr>
          <p:cNvPr id="27" name="Shape 27"/>
          <p:cNvSpPr txBox="1">
            <a:spLocks noGrp="1"/>
          </p:cNvSpPr>
          <p:nvPr>
            <p:ph type="body" idx="3"/>
          </p:nvPr>
        </p:nvSpPr>
        <p:spPr>
          <a:xfrm>
            <a:off x="5990727" y="1507925"/>
            <a:ext cx="2631900" cy="3417899"/>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400"/>
            </a:lvl2pPr>
            <a:lvl3pPr rtl="0">
              <a:spcBef>
                <a:spcPts val="0"/>
              </a:spcBef>
              <a:buSzPct val="100000"/>
              <a:defRPr sz="1400"/>
            </a:lvl3pPr>
            <a:lvl4pPr rtl="0">
              <a:spcBef>
                <a:spcPts val="0"/>
              </a:spcBef>
              <a:buSzPct val="100000"/>
              <a:defRPr sz="1400"/>
            </a:lvl4pPr>
            <a:lvl5pPr rtl="0">
              <a:spcBef>
                <a:spcPts val="0"/>
              </a:spcBef>
              <a:buSzPct val="100000"/>
              <a:defRPr sz="1400"/>
            </a:lvl5pPr>
            <a:lvl6pPr rtl="0">
              <a:spcBef>
                <a:spcPts val="0"/>
              </a:spcBef>
              <a:buSzPct val="100000"/>
              <a:defRPr sz="1400"/>
            </a:lvl6pPr>
            <a:lvl7pPr rtl="0">
              <a:spcBef>
                <a:spcPts val="0"/>
              </a:spcBef>
              <a:buSzPct val="100000"/>
              <a:defRPr sz="1400"/>
            </a:lvl7pPr>
            <a:lvl8pPr rtl="0">
              <a:spcBef>
                <a:spcPts val="0"/>
              </a:spcBef>
              <a:buSzPct val="100000"/>
              <a:defRPr sz="1400"/>
            </a:lvl8pPr>
            <a:lvl9pPr rtl="0">
              <a:spcBef>
                <a:spcPts val="0"/>
              </a:spcBef>
              <a:buSzPct val="100000"/>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25" y="967975"/>
            <a:ext cx="9156000" cy="857400"/>
          </a:xfrm>
          <a:prstGeom prst="rect">
            <a:avLst/>
          </a:prstGeom>
          <a:noFill/>
          <a:ln>
            <a:noFill/>
          </a:ln>
        </p:spPr>
        <p:txBody>
          <a:bodyPr lIns="91425" tIns="91425" rIns="91425" bIns="91425" anchor="t" anchorCtr="0"/>
          <a:lstStyle>
            <a:lvl1pPr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1pPr>
            <a:lvl2pPr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2pPr>
            <a:lvl3pPr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3pPr>
            <a:lvl4pPr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4pPr>
            <a:lvl5pPr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5pPr>
            <a:lvl6pPr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6pPr>
            <a:lvl7pPr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7pPr>
            <a:lvl8pPr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8pPr>
            <a:lvl9pPr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9pPr>
          </a:lstStyle>
          <a:p>
            <a:endParaRPr/>
          </a:p>
        </p:txBody>
      </p:sp>
      <p:sp>
        <p:nvSpPr>
          <p:cNvPr id="6" name="Shape 6"/>
          <p:cNvSpPr txBox="1">
            <a:spLocks noGrp="1"/>
          </p:cNvSpPr>
          <p:nvPr>
            <p:ph type="body" idx="1"/>
          </p:nvPr>
        </p:nvSpPr>
        <p:spPr>
          <a:xfrm>
            <a:off x="457200" y="1563400"/>
            <a:ext cx="8229600" cy="2503199"/>
          </a:xfrm>
          <a:prstGeom prst="rect">
            <a:avLst/>
          </a:prstGeom>
          <a:noFill/>
          <a:ln>
            <a:noFill/>
          </a:ln>
        </p:spPr>
        <p:txBody>
          <a:bodyPr lIns="91425" tIns="91425" rIns="91425" bIns="91425" anchor="t" anchorCtr="0"/>
          <a:lstStyle>
            <a:lvl1pPr>
              <a:spcBef>
                <a:spcPts val="600"/>
              </a:spcBef>
              <a:buClr>
                <a:srgbClr val="FFFFFF"/>
              </a:buClr>
              <a:buSzPct val="100000"/>
              <a:buFont typeface="Sniglet"/>
              <a:buChar char="✘"/>
              <a:defRPr sz="2000">
                <a:solidFill>
                  <a:srgbClr val="FFFFFF"/>
                </a:solidFill>
                <a:latin typeface="Sniglet"/>
                <a:ea typeface="Sniglet"/>
                <a:cs typeface="Sniglet"/>
                <a:sym typeface="Sniglet"/>
              </a:defRPr>
            </a:lvl1pPr>
            <a:lvl2pPr>
              <a:spcBef>
                <a:spcPts val="480"/>
              </a:spcBef>
              <a:buClr>
                <a:srgbClr val="FFFFFF"/>
              </a:buClr>
              <a:buSzPct val="100000"/>
              <a:buFont typeface="Sniglet"/>
              <a:defRPr sz="2000">
                <a:solidFill>
                  <a:srgbClr val="FFFFFF"/>
                </a:solidFill>
                <a:latin typeface="Sniglet"/>
                <a:ea typeface="Sniglet"/>
                <a:cs typeface="Sniglet"/>
                <a:sym typeface="Sniglet"/>
              </a:defRPr>
            </a:lvl2pPr>
            <a:lvl3pPr>
              <a:spcBef>
                <a:spcPts val="480"/>
              </a:spcBef>
              <a:buClr>
                <a:srgbClr val="FFFFFF"/>
              </a:buClr>
              <a:buSzPct val="100000"/>
              <a:buFont typeface="Sniglet"/>
              <a:defRPr sz="2000">
                <a:solidFill>
                  <a:srgbClr val="FFFFFF"/>
                </a:solidFill>
                <a:latin typeface="Sniglet"/>
                <a:ea typeface="Sniglet"/>
                <a:cs typeface="Sniglet"/>
                <a:sym typeface="Sniglet"/>
              </a:defRPr>
            </a:lvl3pPr>
            <a:lvl4pPr>
              <a:spcBef>
                <a:spcPts val="360"/>
              </a:spcBef>
              <a:buClr>
                <a:srgbClr val="FFFFFF"/>
              </a:buClr>
              <a:buSzPct val="100000"/>
              <a:buFont typeface="Sniglet"/>
              <a:defRPr sz="2000">
                <a:solidFill>
                  <a:srgbClr val="FFFFFF"/>
                </a:solidFill>
                <a:latin typeface="Sniglet"/>
                <a:ea typeface="Sniglet"/>
                <a:cs typeface="Sniglet"/>
                <a:sym typeface="Sniglet"/>
              </a:defRPr>
            </a:lvl4pPr>
            <a:lvl5pPr>
              <a:spcBef>
                <a:spcPts val="360"/>
              </a:spcBef>
              <a:buClr>
                <a:srgbClr val="FFFFFF"/>
              </a:buClr>
              <a:buSzPct val="100000"/>
              <a:buFont typeface="Sniglet"/>
              <a:defRPr sz="2000">
                <a:solidFill>
                  <a:srgbClr val="FFFFFF"/>
                </a:solidFill>
                <a:latin typeface="Sniglet"/>
                <a:ea typeface="Sniglet"/>
                <a:cs typeface="Sniglet"/>
                <a:sym typeface="Sniglet"/>
              </a:defRPr>
            </a:lvl5pPr>
            <a:lvl6pPr>
              <a:spcBef>
                <a:spcPts val="360"/>
              </a:spcBef>
              <a:buClr>
                <a:srgbClr val="FFFFFF"/>
              </a:buClr>
              <a:buSzPct val="100000"/>
              <a:buFont typeface="Sniglet"/>
              <a:defRPr sz="2000">
                <a:solidFill>
                  <a:srgbClr val="FFFFFF"/>
                </a:solidFill>
                <a:latin typeface="Sniglet"/>
                <a:ea typeface="Sniglet"/>
                <a:cs typeface="Sniglet"/>
                <a:sym typeface="Sniglet"/>
              </a:defRPr>
            </a:lvl6pPr>
            <a:lvl7pPr>
              <a:spcBef>
                <a:spcPts val="360"/>
              </a:spcBef>
              <a:buClr>
                <a:srgbClr val="FFFFFF"/>
              </a:buClr>
              <a:buSzPct val="100000"/>
              <a:buFont typeface="Sniglet"/>
              <a:defRPr sz="2000">
                <a:solidFill>
                  <a:srgbClr val="FFFFFF"/>
                </a:solidFill>
                <a:latin typeface="Sniglet"/>
                <a:ea typeface="Sniglet"/>
                <a:cs typeface="Sniglet"/>
                <a:sym typeface="Sniglet"/>
              </a:defRPr>
            </a:lvl7pPr>
            <a:lvl8pPr>
              <a:spcBef>
                <a:spcPts val="360"/>
              </a:spcBef>
              <a:buClr>
                <a:srgbClr val="FFFFFF"/>
              </a:buClr>
              <a:buSzPct val="100000"/>
              <a:buFont typeface="Sniglet"/>
              <a:defRPr sz="2000">
                <a:solidFill>
                  <a:srgbClr val="FFFFFF"/>
                </a:solidFill>
                <a:latin typeface="Sniglet"/>
                <a:ea typeface="Sniglet"/>
                <a:cs typeface="Sniglet"/>
                <a:sym typeface="Sniglet"/>
              </a:defRPr>
            </a:lvl8pPr>
            <a:lvl9pPr>
              <a:spcBef>
                <a:spcPts val="360"/>
              </a:spcBef>
              <a:buClr>
                <a:srgbClr val="FFFFFF"/>
              </a:buClr>
              <a:buSzPct val="100000"/>
              <a:buFont typeface="Sniglet"/>
              <a:defRPr sz="2000">
                <a:solidFill>
                  <a:srgbClr val="FFFFFF"/>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ctrTitle"/>
          </p:nvPr>
        </p:nvSpPr>
        <p:spPr>
          <a:xfrm>
            <a:off x="685800" y="1991812"/>
            <a:ext cx="7772400" cy="1159799"/>
          </a:xfrm>
          <a:prstGeom prst="rect">
            <a:avLst/>
          </a:prstGeom>
        </p:spPr>
        <p:txBody>
          <a:bodyPr lIns="91425" tIns="91425" rIns="91425" bIns="91425" anchor="ctr" anchorCtr="0">
            <a:noAutofit/>
          </a:bodyPr>
          <a:lstStyle/>
          <a:p>
            <a:pPr>
              <a:spcBef>
                <a:spcPts val="0"/>
              </a:spcBef>
              <a:buNone/>
            </a:pPr>
            <a:r>
              <a:rPr lang="en-US" dirty="0" smtClean="0"/>
              <a:t>The Big Picture:</a:t>
            </a:r>
            <a:br>
              <a:rPr lang="en-US" dirty="0" smtClean="0"/>
            </a:br>
            <a:r>
              <a:rPr lang="en-US" dirty="0" smtClean="0">
                <a:solidFill>
                  <a:srgbClr val="CCFFCC"/>
                </a:solidFill>
              </a:rPr>
              <a:t>Second Corinthians</a:t>
            </a:r>
            <a:endParaRPr lang="en" dirty="0">
              <a:solidFill>
                <a:srgbClr val="CCFFCC"/>
              </a:solidFill>
            </a:endParaRPr>
          </a:p>
        </p:txBody>
      </p:sp>
      <p:sp>
        <p:nvSpPr>
          <p:cNvPr id="41" name="Shape 41"/>
          <p:cNvSpPr/>
          <p:nvPr/>
        </p:nvSpPr>
        <p:spPr>
          <a:xfrm>
            <a:off x="2497626" y="2497075"/>
            <a:ext cx="1442480" cy="102977"/>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lIns="91425" tIns="91425" rIns="91425" bIns="91425" anchor="ctr" anchorCtr="0">
            <a:noAutofit/>
          </a:bodyPr>
          <a:lstStyle/>
          <a:p>
            <a:pPr>
              <a:spcBef>
                <a:spcPts val="0"/>
              </a:spcBef>
              <a:buNone/>
            </a:pPr>
            <a:endParaRPr/>
          </a:p>
        </p:txBody>
      </p:sp>
      <p:sp>
        <p:nvSpPr>
          <p:cNvPr id="42" name="Shape 42"/>
          <p:cNvSpPr/>
          <p:nvPr/>
        </p:nvSpPr>
        <p:spPr>
          <a:xfrm>
            <a:off x="785697" y="2600050"/>
            <a:ext cx="7402975" cy="1015967"/>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lIns="91425" tIns="91425" rIns="91425" bIns="91425" anchor="ctr" anchorCtr="0">
            <a:noAutofit/>
          </a:bodyPr>
          <a:lstStyle/>
          <a:p>
            <a:pPr>
              <a:spcBef>
                <a:spcPts val="0"/>
              </a:spcBef>
              <a:buNone/>
            </a:pPr>
            <a:endParaRPr dirty="0"/>
          </a:p>
        </p:txBody>
      </p:sp>
      <p:sp>
        <p:nvSpPr>
          <p:cNvPr id="43" name="Shape 43"/>
          <p:cNvSpPr/>
          <p:nvPr/>
        </p:nvSpPr>
        <p:spPr>
          <a:xfrm>
            <a:off x="4045614" y="719847"/>
            <a:ext cx="1052761" cy="922444"/>
          </a:xfrm>
          <a:custGeom>
            <a:avLst/>
            <a:gdLst/>
            <a:ahLst/>
            <a:cxnLst/>
            <a:rect l="0" t="0" r="0" b="0"/>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0" y="430659"/>
            <a:ext cx="9156000" cy="857400"/>
          </a:xfrm>
          <a:prstGeom prst="rect">
            <a:avLst/>
          </a:prstGeom>
        </p:spPr>
        <p:txBody>
          <a:bodyPr lIns="91425" tIns="91425" rIns="91425" bIns="91425" anchor="t" anchorCtr="0">
            <a:noAutofit/>
          </a:bodyPr>
          <a:lstStyle/>
          <a:p>
            <a:r>
              <a:rPr lang="en-US" sz="3200" b="1" dirty="0">
                <a:solidFill>
                  <a:srgbClr val="CCFFCC"/>
                </a:solidFill>
              </a:rPr>
              <a:t>Collection for Poor Saints</a:t>
            </a:r>
            <a:r>
              <a:rPr lang="en-US" sz="3200" dirty="0">
                <a:solidFill>
                  <a:srgbClr val="CCFFCC"/>
                </a:solidFill>
              </a:rPr>
              <a:t> </a:t>
            </a:r>
            <a:endParaRPr lang="en" sz="3200" dirty="0">
              <a:solidFill>
                <a:srgbClr val="CCFFCC"/>
              </a:solidFill>
            </a:endParaRPr>
          </a:p>
        </p:txBody>
      </p:sp>
      <p:sp>
        <p:nvSpPr>
          <p:cNvPr id="112" name="Shape 112"/>
          <p:cNvSpPr txBox="1">
            <a:spLocks noGrp="1"/>
          </p:cNvSpPr>
          <p:nvPr>
            <p:ph type="body" idx="1"/>
          </p:nvPr>
        </p:nvSpPr>
        <p:spPr>
          <a:xfrm>
            <a:off x="98616" y="1238841"/>
            <a:ext cx="2631900" cy="3686934"/>
          </a:xfrm>
          <a:prstGeom prst="rect">
            <a:avLst/>
          </a:prstGeom>
        </p:spPr>
        <p:txBody>
          <a:bodyPr lIns="91425" tIns="91425" rIns="91425" bIns="91425" anchor="t" anchorCtr="0">
            <a:noAutofit/>
          </a:bodyPr>
          <a:lstStyle/>
          <a:p>
            <a:pPr algn="ctr" rtl="0">
              <a:spcBef>
                <a:spcPts val="0"/>
              </a:spcBef>
              <a:spcAft>
                <a:spcPts val="600"/>
              </a:spcAft>
              <a:buNone/>
            </a:pPr>
            <a:r>
              <a:rPr lang="en-US" sz="2000" b="1" u="sng" dirty="0" smtClean="0"/>
              <a:t>Background:</a:t>
            </a:r>
          </a:p>
          <a:p>
            <a:pPr algn="ctr">
              <a:buNone/>
            </a:pPr>
            <a:r>
              <a:rPr lang="en-US" sz="1800" i="1" dirty="0" smtClean="0">
                <a:solidFill>
                  <a:srgbClr val="CCFFCC"/>
                </a:solidFill>
              </a:rPr>
              <a:t>“Now </a:t>
            </a:r>
            <a:r>
              <a:rPr lang="en-US" sz="1800" i="1" dirty="0">
                <a:solidFill>
                  <a:srgbClr val="CCFFCC"/>
                </a:solidFill>
              </a:rPr>
              <a:t>concerning the collection for the </a:t>
            </a:r>
            <a:r>
              <a:rPr lang="en-US" sz="1800" i="1" dirty="0" smtClean="0">
                <a:solidFill>
                  <a:srgbClr val="CCFFCC"/>
                </a:solidFill>
              </a:rPr>
              <a:t>saints…On </a:t>
            </a:r>
            <a:r>
              <a:rPr lang="en-US" sz="1800" i="1" dirty="0">
                <a:solidFill>
                  <a:srgbClr val="CCFFCC"/>
                </a:solidFill>
              </a:rPr>
              <a:t>the first day of every week each one of you is to put aside and save, as he may prosper, so that no collections be made when I </a:t>
            </a:r>
            <a:r>
              <a:rPr lang="en-US" sz="1800" i="1" dirty="0" smtClean="0">
                <a:solidFill>
                  <a:srgbClr val="CCFFCC"/>
                </a:solidFill>
              </a:rPr>
              <a:t>come…” </a:t>
            </a:r>
            <a:endParaRPr lang="en-US" sz="1800" b="1" i="1" u="sng" dirty="0">
              <a:solidFill>
                <a:srgbClr val="CCFFCC"/>
              </a:solidFill>
            </a:endParaRPr>
          </a:p>
          <a:p>
            <a:pPr algn="ctr">
              <a:spcBef>
                <a:spcPts val="600"/>
              </a:spcBef>
              <a:buNone/>
            </a:pPr>
            <a:r>
              <a:rPr lang="en-US" sz="1800" b="1" u="sng" dirty="0" smtClean="0"/>
              <a:t>1 Corinthians 16:1-3</a:t>
            </a:r>
            <a:endParaRPr lang="en" sz="1800" b="1" u="sng" dirty="0"/>
          </a:p>
        </p:txBody>
      </p:sp>
      <p:sp>
        <p:nvSpPr>
          <p:cNvPr id="113" name="Shape 113"/>
          <p:cNvSpPr txBox="1">
            <a:spLocks noGrp="1"/>
          </p:cNvSpPr>
          <p:nvPr>
            <p:ph type="body" idx="2"/>
          </p:nvPr>
        </p:nvSpPr>
        <p:spPr>
          <a:xfrm>
            <a:off x="2730516" y="1238841"/>
            <a:ext cx="3126426" cy="3686934"/>
          </a:xfrm>
          <a:prstGeom prst="rect">
            <a:avLst/>
          </a:prstGeom>
        </p:spPr>
        <p:txBody>
          <a:bodyPr lIns="91425" tIns="91425" rIns="91425" bIns="91425" anchor="t" anchorCtr="0">
            <a:noAutofit/>
          </a:bodyPr>
          <a:lstStyle/>
          <a:p>
            <a:pPr algn="ctr" rtl="0">
              <a:spcBef>
                <a:spcPts val="0"/>
              </a:spcBef>
              <a:spcAft>
                <a:spcPts val="600"/>
              </a:spcAft>
              <a:buNone/>
            </a:pPr>
            <a:r>
              <a:rPr lang="en-US" sz="1800" b="1" u="sng" dirty="0" smtClean="0"/>
              <a:t>Encouragement:</a:t>
            </a:r>
            <a:endParaRPr lang="en-US" sz="1800" b="1" u="sng" dirty="0"/>
          </a:p>
          <a:p>
            <a:pPr algn="ctr">
              <a:buNone/>
            </a:pPr>
            <a:r>
              <a:rPr lang="en-US" sz="1800" i="1" dirty="0" smtClean="0">
                <a:solidFill>
                  <a:srgbClr val="CCFFCC"/>
                </a:solidFill>
              </a:rPr>
              <a:t>“…he </a:t>
            </a:r>
            <a:r>
              <a:rPr lang="en-US" sz="1800" i="1" dirty="0">
                <a:solidFill>
                  <a:srgbClr val="CCFFCC"/>
                </a:solidFill>
              </a:rPr>
              <a:t>who sows sparingly will also reap sparingly, and he who sows bountifully will also reap </a:t>
            </a:r>
            <a:r>
              <a:rPr lang="en-US" sz="1800" i="1" dirty="0" smtClean="0">
                <a:solidFill>
                  <a:srgbClr val="CCFFCC"/>
                </a:solidFill>
              </a:rPr>
              <a:t>bountifully. Each </a:t>
            </a:r>
            <a:r>
              <a:rPr lang="en-US" sz="1800" i="1" dirty="0">
                <a:solidFill>
                  <a:srgbClr val="CCFFCC"/>
                </a:solidFill>
              </a:rPr>
              <a:t>one must do just as he has purposed in his heart, not grudgingly or under compulsion, for God loves a cheerful giver</a:t>
            </a:r>
            <a:r>
              <a:rPr lang="en-US" sz="1800" i="1" dirty="0" smtClean="0">
                <a:solidFill>
                  <a:srgbClr val="CCFFCC"/>
                </a:solidFill>
              </a:rPr>
              <a:t>.” </a:t>
            </a:r>
            <a:endParaRPr lang="en-US" sz="1800" i="1" dirty="0">
              <a:solidFill>
                <a:srgbClr val="CCFFCC"/>
              </a:solidFill>
            </a:endParaRPr>
          </a:p>
          <a:p>
            <a:pPr algn="ctr">
              <a:spcBef>
                <a:spcPts val="600"/>
              </a:spcBef>
              <a:buNone/>
            </a:pPr>
            <a:r>
              <a:rPr lang="en-US" sz="1800" b="1" u="sng" dirty="0" smtClean="0"/>
              <a:t>2 Corinthians 9:6-7</a:t>
            </a:r>
            <a:endParaRPr lang="en-US" sz="1800" b="1" i="1" dirty="0" smtClean="0"/>
          </a:p>
        </p:txBody>
      </p:sp>
      <p:sp>
        <p:nvSpPr>
          <p:cNvPr id="114" name="Shape 114"/>
          <p:cNvSpPr txBox="1">
            <a:spLocks noGrp="1"/>
          </p:cNvSpPr>
          <p:nvPr>
            <p:ph type="body" idx="3"/>
          </p:nvPr>
        </p:nvSpPr>
        <p:spPr>
          <a:xfrm>
            <a:off x="5856941" y="1238841"/>
            <a:ext cx="3092824" cy="3686934"/>
          </a:xfrm>
          <a:prstGeom prst="rect">
            <a:avLst/>
          </a:prstGeom>
        </p:spPr>
        <p:txBody>
          <a:bodyPr lIns="91425" tIns="91425" rIns="91425" bIns="91425" anchor="t" anchorCtr="0">
            <a:noAutofit/>
          </a:bodyPr>
          <a:lstStyle/>
          <a:p>
            <a:pPr lvl="0" algn="ctr" rtl="0">
              <a:spcBef>
                <a:spcPts val="0"/>
              </a:spcBef>
              <a:spcAft>
                <a:spcPts val="600"/>
              </a:spcAft>
              <a:buNone/>
            </a:pPr>
            <a:r>
              <a:rPr lang="en-US" sz="1800" b="1" u="sng" dirty="0" smtClean="0"/>
              <a:t>Would They Give?</a:t>
            </a:r>
            <a:endParaRPr lang="en" sz="1800" b="1" u="sng" dirty="0"/>
          </a:p>
          <a:p>
            <a:pPr lvl="0" algn="ctr">
              <a:buNone/>
            </a:pPr>
            <a:r>
              <a:rPr lang="en-US" sz="1800" i="1" dirty="0">
                <a:solidFill>
                  <a:srgbClr val="CCFFCC"/>
                </a:solidFill>
              </a:rPr>
              <a:t>“diversity of socioeconomic levels and religious and ethnic backgrounds </a:t>
            </a:r>
            <a:r>
              <a:rPr lang="en-US" sz="1800" i="1" dirty="0" smtClean="0">
                <a:solidFill>
                  <a:srgbClr val="CCFFCC"/>
                </a:solidFill>
              </a:rPr>
              <a:t>among </a:t>
            </a:r>
            <a:r>
              <a:rPr lang="en-US" sz="1800" i="1" dirty="0">
                <a:solidFill>
                  <a:srgbClr val="CCFFCC"/>
                </a:solidFill>
              </a:rPr>
              <a:t>Corinthian Christians” may have been “an underlying cause of several </a:t>
            </a:r>
            <a:r>
              <a:rPr lang="en-US" sz="1800" i="1" dirty="0" smtClean="0">
                <a:solidFill>
                  <a:srgbClr val="CCFFCC"/>
                </a:solidFill>
              </a:rPr>
              <a:t>of </a:t>
            </a:r>
            <a:r>
              <a:rPr lang="en-US" sz="1800" i="1" dirty="0">
                <a:solidFill>
                  <a:srgbClr val="CCFFCC"/>
                </a:solidFill>
              </a:rPr>
              <a:t>the issues and problems that Paul addresses in 1 and 2 Corinthians” </a:t>
            </a:r>
            <a:endParaRPr lang="en-US" sz="1800" i="1" dirty="0" smtClean="0">
              <a:solidFill>
                <a:srgbClr val="CCFFCC"/>
              </a:solidFill>
            </a:endParaRPr>
          </a:p>
          <a:p>
            <a:pPr lvl="0" algn="ctr">
              <a:spcBef>
                <a:spcPts val="600"/>
              </a:spcBef>
              <a:buNone/>
            </a:pPr>
            <a:r>
              <a:rPr lang="en-US" sz="1800" b="1" u="sng" dirty="0" smtClean="0"/>
              <a:t>Ben </a:t>
            </a:r>
            <a:r>
              <a:rPr lang="en-US" sz="1800" b="1" u="sng" dirty="0" err="1" smtClean="0"/>
              <a:t>Witherington</a:t>
            </a:r>
            <a:r>
              <a:rPr lang="en-US" sz="1800" b="1" u="sng" dirty="0" smtClean="0"/>
              <a:t>, 28-29</a:t>
            </a:r>
            <a:endParaRPr sz="1800" b="1" u="sng"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4">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685800" y="2070161"/>
            <a:ext cx="7772400" cy="1159799"/>
          </a:xfrm>
          <a:prstGeom prst="rect">
            <a:avLst/>
          </a:prstGeom>
        </p:spPr>
        <p:txBody>
          <a:bodyPr lIns="91425" tIns="91425" rIns="91425" bIns="91425" anchor="b" anchorCtr="0">
            <a:noAutofit/>
          </a:bodyPr>
          <a:lstStyle/>
          <a:p>
            <a:pPr rtl="0">
              <a:spcBef>
                <a:spcPts val="0"/>
              </a:spcBef>
              <a:buNone/>
            </a:pPr>
            <a:r>
              <a:rPr lang="en-US" sz="6000" dirty="0"/>
              <a:t>3</a:t>
            </a:r>
            <a:r>
              <a:rPr lang="en" sz="6000" dirty="0" smtClean="0"/>
              <a:t>.</a:t>
            </a:r>
            <a:endParaRPr lang="en" sz="6000" dirty="0"/>
          </a:p>
          <a:p>
            <a:pPr rtl="0">
              <a:spcBef>
                <a:spcPts val="0"/>
              </a:spcBef>
              <a:buNone/>
            </a:pPr>
            <a:endParaRPr dirty="0"/>
          </a:p>
          <a:p>
            <a:pPr lvl="0"/>
            <a:r>
              <a:rPr lang="en-US" b="1" dirty="0" smtClean="0">
                <a:solidFill>
                  <a:srgbClr val="CCFFCC"/>
                </a:solidFill>
              </a:rPr>
              <a:t>Defense of Apostleship</a:t>
            </a:r>
            <a:endParaRPr lang="en" dirty="0">
              <a:solidFill>
                <a:srgbClr val="CCFFCC"/>
              </a:solidFill>
            </a:endParaRPr>
          </a:p>
        </p:txBody>
      </p:sp>
      <p:sp>
        <p:nvSpPr>
          <p:cNvPr id="67" name="Shape 67"/>
          <p:cNvSpPr txBox="1">
            <a:spLocks noGrp="1"/>
          </p:cNvSpPr>
          <p:nvPr>
            <p:ph type="subTitle" idx="1"/>
          </p:nvPr>
        </p:nvSpPr>
        <p:spPr>
          <a:xfrm>
            <a:off x="685800" y="3250672"/>
            <a:ext cx="7772400" cy="784799"/>
          </a:xfrm>
          <a:prstGeom prst="rect">
            <a:avLst/>
          </a:prstGeom>
        </p:spPr>
        <p:txBody>
          <a:bodyPr lIns="91425" tIns="91425" rIns="91425" bIns="91425" anchor="t" anchorCtr="0">
            <a:noAutofit/>
          </a:bodyPr>
          <a:lstStyle/>
          <a:p>
            <a:pPr lvl="0" rtl="0">
              <a:spcBef>
                <a:spcPts val="0"/>
              </a:spcBef>
              <a:buNone/>
            </a:pPr>
            <a:r>
              <a:rPr lang="en-US" sz="2800" dirty="0" smtClean="0"/>
              <a:t>Chapters 10-13</a:t>
            </a:r>
            <a:endParaRPr lang="en" sz="2800" dirty="0"/>
          </a:p>
        </p:txBody>
      </p:sp>
      <p:sp>
        <p:nvSpPr>
          <p:cNvPr id="68" name="Shape 68"/>
          <p:cNvSpPr/>
          <p:nvPr/>
        </p:nvSpPr>
        <p:spPr>
          <a:xfrm>
            <a:off x="3617074" y="256025"/>
            <a:ext cx="1824692" cy="1702276"/>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169413274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25" y="395599"/>
            <a:ext cx="9156000" cy="857400"/>
          </a:xfrm>
        </p:spPr>
        <p:txBody>
          <a:bodyPr/>
          <a:lstStyle/>
          <a:p>
            <a:r>
              <a:rPr lang="en-US" b="1" dirty="0">
                <a:solidFill>
                  <a:srgbClr val="CCFFCC"/>
                </a:solidFill>
              </a:rPr>
              <a:t>Defense of Apostleship</a:t>
            </a:r>
            <a:endParaRPr lang="en-US" dirty="0">
              <a:solidFill>
                <a:srgbClr val="CCFFCC"/>
              </a:solidFill>
            </a:endParaRPr>
          </a:p>
        </p:txBody>
      </p:sp>
      <p:sp>
        <p:nvSpPr>
          <p:cNvPr id="5" name="Text Placeholder 4"/>
          <p:cNvSpPr>
            <a:spLocks noGrp="1"/>
          </p:cNvSpPr>
          <p:nvPr>
            <p:ph type="body" idx="1"/>
          </p:nvPr>
        </p:nvSpPr>
        <p:spPr>
          <a:xfrm>
            <a:off x="457200" y="1067518"/>
            <a:ext cx="8229600" cy="2999081"/>
          </a:xfrm>
        </p:spPr>
        <p:txBody>
          <a:bodyPr/>
          <a:lstStyle/>
          <a:p>
            <a:r>
              <a:rPr lang="en-US" dirty="0" smtClean="0"/>
              <a:t>His Means of Overcoming Adversaries of the Gospel (10:8-11)</a:t>
            </a:r>
          </a:p>
          <a:p>
            <a:pPr>
              <a:spcBef>
                <a:spcPts val="1800"/>
              </a:spcBef>
            </a:pPr>
            <a:r>
              <a:rPr lang="en-US" dirty="0" smtClean="0"/>
              <a:t>His Authority Equal to Any Apostle (11:5-6; cf. 1Cor. 2:1-5)</a:t>
            </a:r>
          </a:p>
          <a:p>
            <a:pPr>
              <a:spcBef>
                <a:spcPts val="1800"/>
              </a:spcBef>
            </a:pPr>
            <a:r>
              <a:rPr lang="en-US" dirty="0" smtClean="0"/>
              <a:t>His Method Was Not To Glory (12:2-6, 7-10)</a:t>
            </a:r>
          </a:p>
        </p:txBody>
      </p:sp>
      <p:pic>
        <p:nvPicPr>
          <p:cNvPr id="6" name="Picture 5"/>
          <p:cNvPicPr>
            <a:picLocks noChangeAspect="1"/>
          </p:cNvPicPr>
          <p:nvPr/>
        </p:nvPicPr>
        <p:blipFill>
          <a:blip r:embed="rId2"/>
          <a:stretch>
            <a:fillRect/>
          </a:stretch>
        </p:blipFill>
        <p:spPr>
          <a:xfrm>
            <a:off x="5793934" y="2825310"/>
            <a:ext cx="3350065" cy="2318190"/>
          </a:xfrm>
          <a:prstGeom prst="rect">
            <a:avLst/>
          </a:prstGeom>
        </p:spPr>
      </p:pic>
      <p:pic>
        <p:nvPicPr>
          <p:cNvPr id="7" name="Picture 6"/>
          <p:cNvPicPr>
            <a:picLocks noChangeAspect="1"/>
          </p:cNvPicPr>
          <p:nvPr/>
        </p:nvPicPr>
        <p:blipFill>
          <a:blip r:embed="rId3"/>
          <a:stretch>
            <a:fillRect/>
          </a:stretch>
        </p:blipFill>
        <p:spPr>
          <a:xfrm>
            <a:off x="2697176" y="2825310"/>
            <a:ext cx="3096763" cy="2318190"/>
          </a:xfrm>
          <a:prstGeom prst="rect">
            <a:avLst/>
          </a:prstGeom>
        </p:spPr>
      </p:pic>
      <p:pic>
        <p:nvPicPr>
          <p:cNvPr id="8" name="Picture 7"/>
          <p:cNvPicPr>
            <a:picLocks noChangeAspect="1"/>
          </p:cNvPicPr>
          <p:nvPr/>
        </p:nvPicPr>
        <p:blipFill>
          <a:blip r:embed="rId4"/>
          <a:stretch>
            <a:fillRect/>
          </a:stretch>
        </p:blipFill>
        <p:spPr>
          <a:xfrm>
            <a:off x="-6026" y="2825310"/>
            <a:ext cx="2703202" cy="2318190"/>
          </a:xfrm>
          <a:prstGeom prst="rect">
            <a:avLst/>
          </a:prstGeom>
        </p:spPr>
      </p:pic>
    </p:spTree>
    <p:extLst>
      <p:ext uri="{BB962C8B-B14F-4D97-AF65-F5344CB8AC3E}">
        <p14:creationId xmlns:p14="http://schemas.microsoft.com/office/powerpoint/2010/main" val="47748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326895"/>
            <a:ext cx="7772400" cy="2425505"/>
          </a:xfrm>
        </p:spPr>
        <p:txBody>
          <a:bodyPr/>
          <a:lstStyle/>
          <a:p>
            <a:r>
              <a:rPr lang="en-US" sz="2800" i="1" dirty="0" smtClean="0"/>
              <a:t>“For </a:t>
            </a:r>
            <a:r>
              <a:rPr lang="en-US" sz="2800" i="1" dirty="0"/>
              <a:t>you know the grace of our Lord Jesus Christ, that though He was rich, yet for your sake He became poor, so that you through His poverty might become </a:t>
            </a:r>
            <a:r>
              <a:rPr lang="en-US" sz="2800" i="1" dirty="0" smtClean="0"/>
              <a:t>rich…thanks be to God for His indescribable gift!” </a:t>
            </a:r>
            <a:r>
              <a:rPr lang="en-US" sz="2800" dirty="0" smtClean="0">
                <a:solidFill>
                  <a:srgbClr val="CCFFCC"/>
                </a:solidFill>
              </a:rPr>
              <a:t>(8:9; 9:15)</a:t>
            </a:r>
            <a:endParaRPr lang="en-US" sz="2800" dirty="0">
              <a:solidFill>
                <a:srgbClr val="CCFFCC"/>
              </a:solidFill>
            </a:endParaRPr>
          </a:p>
        </p:txBody>
      </p:sp>
    </p:spTree>
    <p:extLst>
      <p:ext uri="{BB962C8B-B14F-4D97-AF65-F5344CB8AC3E}">
        <p14:creationId xmlns:p14="http://schemas.microsoft.com/office/powerpoint/2010/main" val="6689485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685800" y="2070161"/>
            <a:ext cx="7772400" cy="1159799"/>
          </a:xfrm>
          <a:prstGeom prst="rect">
            <a:avLst/>
          </a:prstGeom>
        </p:spPr>
        <p:txBody>
          <a:bodyPr lIns="91425" tIns="91425" rIns="91425" bIns="91425" anchor="b" anchorCtr="0">
            <a:noAutofit/>
          </a:bodyPr>
          <a:lstStyle/>
          <a:p>
            <a:pPr rtl="0">
              <a:spcBef>
                <a:spcPts val="0"/>
              </a:spcBef>
              <a:buNone/>
            </a:pPr>
            <a:r>
              <a:rPr lang="en" sz="6000" dirty="0" smtClean="0"/>
              <a:t>1.</a:t>
            </a:r>
            <a:endParaRPr lang="en" sz="6000" dirty="0"/>
          </a:p>
          <a:p>
            <a:pPr rtl="0">
              <a:spcBef>
                <a:spcPts val="0"/>
              </a:spcBef>
              <a:buNone/>
            </a:pPr>
            <a:endParaRPr dirty="0"/>
          </a:p>
          <a:p>
            <a:pPr lvl="0"/>
            <a:r>
              <a:rPr lang="en-US" sz="5400" b="1" dirty="0">
                <a:solidFill>
                  <a:srgbClr val="CCFFCC"/>
                </a:solidFill>
              </a:rPr>
              <a:t>Paul’s Vindication</a:t>
            </a:r>
            <a:r>
              <a:rPr lang="en-US" sz="5400" dirty="0">
                <a:solidFill>
                  <a:srgbClr val="CCFFCC"/>
                </a:solidFill>
              </a:rPr>
              <a:t> </a:t>
            </a:r>
            <a:endParaRPr lang="en" sz="5400" dirty="0">
              <a:solidFill>
                <a:srgbClr val="CCFFCC"/>
              </a:solidFill>
            </a:endParaRPr>
          </a:p>
        </p:txBody>
      </p:sp>
      <p:sp>
        <p:nvSpPr>
          <p:cNvPr id="67" name="Shape 67"/>
          <p:cNvSpPr txBox="1">
            <a:spLocks noGrp="1"/>
          </p:cNvSpPr>
          <p:nvPr>
            <p:ph type="subTitle" idx="1"/>
          </p:nvPr>
        </p:nvSpPr>
        <p:spPr>
          <a:xfrm>
            <a:off x="685800" y="3250672"/>
            <a:ext cx="7772400" cy="784799"/>
          </a:xfrm>
          <a:prstGeom prst="rect">
            <a:avLst/>
          </a:prstGeom>
        </p:spPr>
        <p:txBody>
          <a:bodyPr lIns="91425" tIns="91425" rIns="91425" bIns="91425" anchor="t" anchorCtr="0">
            <a:noAutofit/>
          </a:bodyPr>
          <a:lstStyle/>
          <a:p>
            <a:pPr lvl="0" rtl="0">
              <a:spcBef>
                <a:spcPts val="0"/>
              </a:spcBef>
              <a:buNone/>
            </a:pPr>
            <a:r>
              <a:rPr lang="en-US" sz="2800" dirty="0" smtClean="0"/>
              <a:t>Chapters 1-7</a:t>
            </a:r>
            <a:endParaRPr lang="en" sz="2800" dirty="0"/>
          </a:p>
        </p:txBody>
      </p:sp>
      <p:sp>
        <p:nvSpPr>
          <p:cNvPr id="68" name="Shape 68"/>
          <p:cNvSpPr/>
          <p:nvPr/>
        </p:nvSpPr>
        <p:spPr>
          <a:xfrm>
            <a:off x="3617074" y="256025"/>
            <a:ext cx="1824692" cy="1702276"/>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025" y="967975"/>
            <a:ext cx="9156000" cy="857400"/>
          </a:xfrm>
          <a:prstGeom prst="rect">
            <a:avLst/>
          </a:prstGeom>
        </p:spPr>
        <p:txBody>
          <a:bodyPr lIns="91425" tIns="91425" rIns="91425" bIns="91425" anchor="t" anchorCtr="0">
            <a:noAutofit/>
          </a:bodyPr>
          <a:lstStyle/>
          <a:p>
            <a:r>
              <a:rPr lang="en-US" sz="2800" b="1" dirty="0">
                <a:solidFill>
                  <a:srgbClr val="CCFFCC"/>
                </a:solidFill>
              </a:rPr>
              <a:t>Paul’s Vindication</a:t>
            </a:r>
            <a:r>
              <a:rPr lang="en-US" sz="2800" dirty="0">
                <a:solidFill>
                  <a:srgbClr val="CCFFCC"/>
                </a:solidFill>
              </a:rPr>
              <a:t> </a:t>
            </a:r>
            <a:endParaRPr lang="en" dirty="0">
              <a:solidFill>
                <a:srgbClr val="CCFFCC"/>
              </a:solidFill>
            </a:endParaRPr>
          </a:p>
        </p:txBody>
      </p:sp>
      <p:sp>
        <p:nvSpPr>
          <p:cNvPr id="79" name="Shape 79"/>
          <p:cNvSpPr txBox="1">
            <a:spLocks noGrp="1"/>
          </p:cNvSpPr>
          <p:nvPr>
            <p:ph type="body" idx="1"/>
          </p:nvPr>
        </p:nvSpPr>
        <p:spPr>
          <a:xfrm>
            <a:off x="457200" y="1563400"/>
            <a:ext cx="8229600" cy="2503199"/>
          </a:xfrm>
          <a:prstGeom prst="rect">
            <a:avLst/>
          </a:prstGeom>
        </p:spPr>
        <p:txBody>
          <a:bodyPr lIns="91425" tIns="91425" rIns="91425" bIns="91425" anchor="t" anchorCtr="0">
            <a:noAutofit/>
          </a:bodyPr>
          <a:lstStyle/>
          <a:p>
            <a:pPr marL="457200" lvl="0" indent="-355600" rtl="0">
              <a:spcBef>
                <a:spcPts val="0"/>
              </a:spcBef>
              <a:buClr>
                <a:srgbClr val="FFFFFF"/>
              </a:buClr>
              <a:buSzPct val="100000"/>
              <a:buFont typeface="Sniglet"/>
              <a:buChar char="✘"/>
            </a:pPr>
            <a:r>
              <a:rPr lang="en-US" dirty="0" smtClean="0"/>
              <a:t>Personal Vindication of His Veracity</a:t>
            </a:r>
            <a:endParaRPr lang="en" dirty="0"/>
          </a:p>
          <a:p>
            <a:pPr rtl="0">
              <a:spcBef>
                <a:spcPts val="0"/>
              </a:spcBef>
              <a:buNone/>
            </a:pPr>
            <a:endParaRPr dirty="0"/>
          </a:p>
        </p:txBody>
      </p:sp>
      <p:sp>
        <p:nvSpPr>
          <p:cNvPr id="80" name="Shape 80"/>
          <p:cNvSpPr/>
          <p:nvPr/>
        </p:nvSpPr>
        <p:spPr>
          <a:xfrm>
            <a:off x="4141750" y="281249"/>
            <a:ext cx="788694" cy="805192"/>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lIns="91425" tIns="91425" rIns="91425" bIns="91425" anchor="ctr" anchorCtr="0">
            <a:noAutofit/>
          </a:bodyPr>
          <a:lstStyle/>
          <a:p>
            <a:pPr>
              <a:spcBef>
                <a:spcPts val="0"/>
              </a:spcBef>
              <a:buNone/>
            </a:pPr>
            <a:endParaRPr/>
          </a:p>
        </p:txBody>
      </p:sp>
      <p:pic>
        <p:nvPicPr>
          <p:cNvPr id="2" name="Picture 1"/>
          <p:cNvPicPr>
            <a:picLocks noChangeAspect="1"/>
          </p:cNvPicPr>
          <p:nvPr/>
        </p:nvPicPr>
        <p:blipFill>
          <a:blip r:embed="rId3"/>
          <a:stretch>
            <a:fillRect/>
          </a:stretch>
        </p:blipFill>
        <p:spPr>
          <a:xfrm>
            <a:off x="4384150" y="399492"/>
            <a:ext cx="336805" cy="673610"/>
          </a:xfrm>
          <a:prstGeom prst="rect">
            <a:avLst/>
          </a:prstGeom>
        </p:spPr>
      </p:pic>
      <p:sp>
        <p:nvSpPr>
          <p:cNvPr id="7" name="Shape 388"/>
          <p:cNvSpPr/>
          <p:nvPr/>
        </p:nvSpPr>
        <p:spPr>
          <a:xfrm>
            <a:off x="5622686" y="1825376"/>
            <a:ext cx="3210925" cy="2850554"/>
          </a:xfrm>
          <a:custGeom>
            <a:avLst/>
            <a:gdLst/>
            <a:ahLst/>
            <a:cxnLst/>
            <a:rect l="0" t="0" r="0" b="0"/>
            <a:pathLst>
              <a:path w="71886" h="68584" extrusionOk="0">
                <a:moveTo>
                  <a:pt x="48962" y="1604"/>
                </a:moveTo>
                <a:lnTo>
                  <a:pt x="48679" y="1698"/>
                </a:lnTo>
                <a:lnTo>
                  <a:pt x="49811" y="1698"/>
                </a:lnTo>
                <a:lnTo>
                  <a:pt x="48962" y="1793"/>
                </a:lnTo>
                <a:lnTo>
                  <a:pt x="47924" y="1698"/>
                </a:lnTo>
                <a:lnTo>
                  <a:pt x="46980" y="1698"/>
                </a:lnTo>
                <a:lnTo>
                  <a:pt x="47452" y="1604"/>
                </a:lnTo>
                <a:close/>
                <a:moveTo>
                  <a:pt x="23773" y="1793"/>
                </a:moveTo>
                <a:lnTo>
                  <a:pt x="22547" y="1887"/>
                </a:lnTo>
                <a:lnTo>
                  <a:pt x="23113" y="1793"/>
                </a:lnTo>
                <a:close/>
                <a:moveTo>
                  <a:pt x="50471" y="1793"/>
                </a:moveTo>
                <a:lnTo>
                  <a:pt x="50660" y="1887"/>
                </a:lnTo>
                <a:lnTo>
                  <a:pt x="48301" y="1981"/>
                </a:lnTo>
                <a:lnTo>
                  <a:pt x="50471" y="1793"/>
                </a:lnTo>
                <a:close/>
                <a:moveTo>
                  <a:pt x="41603" y="1887"/>
                </a:moveTo>
                <a:lnTo>
                  <a:pt x="41698" y="1981"/>
                </a:lnTo>
                <a:lnTo>
                  <a:pt x="39811" y="2076"/>
                </a:lnTo>
                <a:lnTo>
                  <a:pt x="41320" y="1887"/>
                </a:lnTo>
                <a:lnTo>
                  <a:pt x="41320" y="1887"/>
                </a:lnTo>
                <a:lnTo>
                  <a:pt x="40943" y="1981"/>
                </a:lnTo>
                <a:lnTo>
                  <a:pt x="41603" y="1887"/>
                </a:lnTo>
                <a:close/>
                <a:moveTo>
                  <a:pt x="61409" y="2301"/>
                </a:moveTo>
                <a:lnTo>
                  <a:pt x="60659" y="2359"/>
                </a:lnTo>
                <a:lnTo>
                  <a:pt x="59527" y="2453"/>
                </a:lnTo>
                <a:lnTo>
                  <a:pt x="61886" y="2453"/>
                </a:lnTo>
                <a:lnTo>
                  <a:pt x="61773" y="2378"/>
                </a:lnTo>
                <a:lnTo>
                  <a:pt x="61697" y="2359"/>
                </a:lnTo>
                <a:lnTo>
                  <a:pt x="61409" y="2301"/>
                </a:lnTo>
                <a:close/>
                <a:moveTo>
                  <a:pt x="4245" y="3113"/>
                </a:moveTo>
                <a:lnTo>
                  <a:pt x="4245" y="3113"/>
                </a:lnTo>
                <a:lnTo>
                  <a:pt x="4245" y="3113"/>
                </a:lnTo>
                <a:close/>
                <a:moveTo>
                  <a:pt x="15189" y="4151"/>
                </a:moveTo>
                <a:lnTo>
                  <a:pt x="14074" y="4337"/>
                </a:lnTo>
                <a:lnTo>
                  <a:pt x="15189" y="4151"/>
                </a:lnTo>
                <a:close/>
                <a:moveTo>
                  <a:pt x="67074" y="19245"/>
                </a:moveTo>
                <a:lnTo>
                  <a:pt x="67067" y="19277"/>
                </a:lnTo>
                <a:lnTo>
                  <a:pt x="67093" y="19490"/>
                </a:lnTo>
                <a:lnTo>
                  <a:pt x="67074" y="19245"/>
                </a:lnTo>
                <a:close/>
                <a:moveTo>
                  <a:pt x="67093" y="19490"/>
                </a:moveTo>
                <a:lnTo>
                  <a:pt x="67169" y="20472"/>
                </a:lnTo>
                <a:lnTo>
                  <a:pt x="67357" y="21604"/>
                </a:lnTo>
                <a:lnTo>
                  <a:pt x="67093" y="19490"/>
                </a:lnTo>
                <a:close/>
                <a:moveTo>
                  <a:pt x="71558" y="26891"/>
                </a:moveTo>
                <a:lnTo>
                  <a:pt x="71603" y="27358"/>
                </a:lnTo>
                <a:lnTo>
                  <a:pt x="71603" y="26981"/>
                </a:lnTo>
                <a:lnTo>
                  <a:pt x="71558" y="26891"/>
                </a:lnTo>
                <a:close/>
                <a:moveTo>
                  <a:pt x="64339" y="3113"/>
                </a:moveTo>
                <a:lnTo>
                  <a:pt x="64905" y="3396"/>
                </a:lnTo>
                <a:lnTo>
                  <a:pt x="65282" y="3774"/>
                </a:lnTo>
                <a:lnTo>
                  <a:pt x="65659" y="4245"/>
                </a:lnTo>
                <a:lnTo>
                  <a:pt x="65942" y="4717"/>
                </a:lnTo>
                <a:lnTo>
                  <a:pt x="66414" y="6132"/>
                </a:lnTo>
                <a:lnTo>
                  <a:pt x="67074" y="8208"/>
                </a:lnTo>
                <a:lnTo>
                  <a:pt x="66791" y="7547"/>
                </a:lnTo>
                <a:lnTo>
                  <a:pt x="66791" y="7830"/>
                </a:lnTo>
                <a:lnTo>
                  <a:pt x="66508" y="7642"/>
                </a:lnTo>
                <a:lnTo>
                  <a:pt x="66225" y="7547"/>
                </a:lnTo>
                <a:lnTo>
                  <a:pt x="66791" y="9717"/>
                </a:lnTo>
                <a:lnTo>
                  <a:pt x="67074" y="10943"/>
                </a:lnTo>
                <a:lnTo>
                  <a:pt x="67452" y="11981"/>
                </a:lnTo>
                <a:lnTo>
                  <a:pt x="67357" y="11981"/>
                </a:lnTo>
                <a:lnTo>
                  <a:pt x="67924" y="14623"/>
                </a:lnTo>
                <a:lnTo>
                  <a:pt x="68395" y="17264"/>
                </a:lnTo>
                <a:lnTo>
                  <a:pt x="68867" y="19905"/>
                </a:lnTo>
                <a:lnTo>
                  <a:pt x="69527" y="22736"/>
                </a:lnTo>
                <a:lnTo>
                  <a:pt x="69433" y="22170"/>
                </a:lnTo>
                <a:lnTo>
                  <a:pt x="69527" y="21698"/>
                </a:lnTo>
                <a:lnTo>
                  <a:pt x="69810" y="23868"/>
                </a:lnTo>
                <a:lnTo>
                  <a:pt x="69999" y="26037"/>
                </a:lnTo>
                <a:lnTo>
                  <a:pt x="69810" y="24056"/>
                </a:lnTo>
                <a:lnTo>
                  <a:pt x="69905" y="25754"/>
                </a:lnTo>
                <a:lnTo>
                  <a:pt x="70093" y="28773"/>
                </a:lnTo>
                <a:lnTo>
                  <a:pt x="70188" y="30754"/>
                </a:lnTo>
                <a:lnTo>
                  <a:pt x="70093" y="29811"/>
                </a:lnTo>
                <a:lnTo>
                  <a:pt x="69999" y="29151"/>
                </a:lnTo>
                <a:lnTo>
                  <a:pt x="69999" y="30566"/>
                </a:lnTo>
                <a:lnTo>
                  <a:pt x="70093" y="31226"/>
                </a:lnTo>
                <a:lnTo>
                  <a:pt x="70093" y="32452"/>
                </a:lnTo>
                <a:lnTo>
                  <a:pt x="69999" y="33962"/>
                </a:lnTo>
                <a:lnTo>
                  <a:pt x="69716" y="36981"/>
                </a:lnTo>
                <a:lnTo>
                  <a:pt x="69244" y="39999"/>
                </a:lnTo>
                <a:lnTo>
                  <a:pt x="68678" y="43018"/>
                </a:lnTo>
                <a:lnTo>
                  <a:pt x="68678" y="41226"/>
                </a:lnTo>
                <a:lnTo>
                  <a:pt x="68678" y="39433"/>
                </a:lnTo>
                <a:lnTo>
                  <a:pt x="68207" y="32452"/>
                </a:lnTo>
                <a:lnTo>
                  <a:pt x="67735" y="25754"/>
                </a:lnTo>
                <a:lnTo>
                  <a:pt x="67641" y="26320"/>
                </a:lnTo>
                <a:lnTo>
                  <a:pt x="67452" y="25000"/>
                </a:lnTo>
                <a:lnTo>
                  <a:pt x="67263" y="23679"/>
                </a:lnTo>
                <a:lnTo>
                  <a:pt x="67169" y="22264"/>
                </a:lnTo>
                <a:lnTo>
                  <a:pt x="67169" y="21038"/>
                </a:lnTo>
                <a:lnTo>
                  <a:pt x="67074" y="19905"/>
                </a:lnTo>
                <a:lnTo>
                  <a:pt x="66980" y="19622"/>
                </a:lnTo>
                <a:lnTo>
                  <a:pt x="67067" y="19277"/>
                </a:lnTo>
                <a:lnTo>
                  <a:pt x="66886" y="17830"/>
                </a:lnTo>
                <a:lnTo>
                  <a:pt x="66980" y="18962"/>
                </a:lnTo>
                <a:lnTo>
                  <a:pt x="66414" y="14434"/>
                </a:lnTo>
                <a:lnTo>
                  <a:pt x="66603" y="14811"/>
                </a:lnTo>
                <a:lnTo>
                  <a:pt x="66603" y="14623"/>
                </a:lnTo>
                <a:lnTo>
                  <a:pt x="66414" y="13113"/>
                </a:lnTo>
                <a:lnTo>
                  <a:pt x="66131" y="11321"/>
                </a:lnTo>
                <a:lnTo>
                  <a:pt x="66037" y="10849"/>
                </a:lnTo>
                <a:lnTo>
                  <a:pt x="65565" y="7264"/>
                </a:lnTo>
                <a:lnTo>
                  <a:pt x="64999" y="4811"/>
                </a:lnTo>
                <a:lnTo>
                  <a:pt x="64339" y="3113"/>
                </a:lnTo>
                <a:close/>
                <a:moveTo>
                  <a:pt x="69433" y="56131"/>
                </a:moveTo>
                <a:lnTo>
                  <a:pt x="69433" y="57169"/>
                </a:lnTo>
                <a:lnTo>
                  <a:pt x="69339" y="58112"/>
                </a:lnTo>
                <a:lnTo>
                  <a:pt x="69056" y="58867"/>
                </a:lnTo>
                <a:lnTo>
                  <a:pt x="68773" y="59527"/>
                </a:lnTo>
                <a:lnTo>
                  <a:pt x="68678" y="59622"/>
                </a:lnTo>
                <a:lnTo>
                  <a:pt x="68773" y="58773"/>
                </a:lnTo>
                <a:lnTo>
                  <a:pt x="69150" y="57452"/>
                </a:lnTo>
                <a:lnTo>
                  <a:pt x="69433" y="56131"/>
                </a:lnTo>
                <a:close/>
                <a:moveTo>
                  <a:pt x="62169" y="61508"/>
                </a:moveTo>
                <a:lnTo>
                  <a:pt x="61320" y="61697"/>
                </a:lnTo>
                <a:lnTo>
                  <a:pt x="61886" y="61508"/>
                </a:lnTo>
                <a:close/>
                <a:moveTo>
                  <a:pt x="56320" y="62357"/>
                </a:moveTo>
                <a:lnTo>
                  <a:pt x="54418" y="62578"/>
                </a:lnTo>
                <a:lnTo>
                  <a:pt x="54418" y="62578"/>
                </a:lnTo>
                <a:lnTo>
                  <a:pt x="54905" y="62546"/>
                </a:lnTo>
                <a:lnTo>
                  <a:pt x="56320" y="62357"/>
                </a:lnTo>
                <a:close/>
                <a:moveTo>
                  <a:pt x="54418" y="62578"/>
                </a:moveTo>
                <a:lnTo>
                  <a:pt x="53490" y="62640"/>
                </a:lnTo>
                <a:lnTo>
                  <a:pt x="52924" y="62735"/>
                </a:lnTo>
                <a:lnTo>
                  <a:pt x="52263" y="62829"/>
                </a:lnTo>
                <a:lnTo>
                  <a:pt x="54418" y="62578"/>
                </a:lnTo>
                <a:close/>
                <a:moveTo>
                  <a:pt x="48867" y="1793"/>
                </a:moveTo>
                <a:lnTo>
                  <a:pt x="48207" y="1981"/>
                </a:lnTo>
                <a:lnTo>
                  <a:pt x="46886" y="1981"/>
                </a:lnTo>
                <a:lnTo>
                  <a:pt x="49528" y="2076"/>
                </a:lnTo>
                <a:lnTo>
                  <a:pt x="52169" y="2076"/>
                </a:lnTo>
                <a:lnTo>
                  <a:pt x="48490" y="2264"/>
                </a:lnTo>
                <a:lnTo>
                  <a:pt x="48490" y="2264"/>
                </a:lnTo>
                <a:lnTo>
                  <a:pt x="53395" y="2170"/>
                </a:lnTo>
                <a:lnTo>
                  <a:pt x="52263" y="2264"/>
                </a:lnTo>
                <a:lnTo>
                  <a:pt x="51037" y="2359"/>
                </a:lnTo>
                <a:lnTo>
                  <a:pt x="52546" y="2453"/>
                </a:lnTo>
                <a:lnTo>
                  <a:pt x="50754" y="2453"/>
                </a:lnTo>
                <a:lnTo>
                  <a:pt x="50754" y="2547"/>
                </a:lnTo>
                <a:lnTo>
                  <a:pt x="51037" y="2547"/>
                </a:lnTo>
                <a:lnTo>
                  <a:pt x="51509" y="2642"/>
                </a:lnTo>
                <a:lnTo>
                  <a:pt x="50377" y="2736"/>
                </a:lnTo>
                <a:lnTo>
                  <a:pt x="54056" y="2642"/>
                </a:lnTo>
                <a:lnTo>
                  <a:pt x="53490" y="2642"/>
                </a:lnTo>
                <a:lnTo>
                  <a:pt x="53018" y="2453"/>
                </a:lnTo>
                <a:lnTo>
                  <a:pt x="53112" y="2359"/>
                </a:lnTo>
                <a:lnTo>
                  <a:pt x="54339" y="2359"/>
                </a:lnTo>
                <a:lnTo>
                  <a:pt x="55848" y="2453"/>
                </a:lnTo>
                <a:lnTo>
                  <a:pt x="55565" y="2547"/>
                </a:lnTo>
                <a:lnTo>
                  <a:pt x="57169" y="2642"/>
                </a:lnTo>
                <a:lnTo>
                  <a:pt x="57169" y="2642"/>
                </a:lnTo>
                <a:lnTo>
                  <a:pt x="57075" y="2547"/>
                </a:lnTo>
                <a:lnTo>
                  <a:pt x="57358" y="2359"/>
                </a:lnTo>
                <a:lnTo>
                  <a:pt x="58490" y="2264"/>
                </a:lnTo>
                <a:lnTo>
                  <a:pt x="60093" y="2170"/>
                </a:lnTo>
                <a:lnTo>
                  <a:pt x="61603" y="2264"/>
                </a:lnTo>
                <a:lnTo>
                  <a:pt x="61226" y="2264"/>
                </a:lnTo>
                <a:lnTo>
                  <a:pt x="61409" y="2301"/>
                </a:lnTo>
                <a:lnTo>
                  <a:pt x="61632" y="2284"/>
                </a:lnTo>
                <a:lnTo>
                  <a:pt x="61632" y="2284"/>
                </a:lnTo>
                <a:lnTo>
                  <a:pt x="61773" y="2378"/>
                </a:lnTo>
                <a:lnTo>
                  <a:pt x="62075" y="2453"/>
                </a:lnTo>
                <a:lnTo>
                  <a:pt x="62358" y="2736"/>
                </a:lnTo>
                <a:lnTo>
                  <a:pt x="62735" y="3208"/>
                </a:lnTo>
                <a:lnTo>
                  <a:pt x="63207" y="3774"/>
                </a:lnTo>
                <a:lnTo>
                  <a:pt x="63961" y="5189"/>
                </a:lnTo>
                <a:lnTo>
                  <a:pt x="64339" y="5944"/>
                </a:lnTo>
                <a:lnTo>
                  <a:pt x="64622" y="6698"/>
                </a:lnTo>
                <a:lnTo>
                  <a:pt x="65093" y="8491"/>
                </a:lnTo>
                <a:lnTo>
                  <a:pt x="65471" y="10472"/>
                </a:lnTo>
                <a:lnTo>
                  <a:pt x="65754" y="12547"/>
                </a:lnTo>
                <a:lnTo>
                  <a:pt x="65848" y="14623"/>
                </a:lnTo>
                <a:lnTo>
                  <a:pt x="65942" y="16792"/>
                </a:lnTo>
                <a:lnTo>
                  <a:pt x="66131" y="20660"/>
                </a:lnTo>
                <a:lnTo>
                  <a:pt x="66225" y="20283"/>
                </a:lnTo>
                <a:lnTo>
                  <a:pt x="66603" y="23019"/>
                </a:lnTo>
                <a:lnTo>
                  <a:pt x="66791" y="25000"/>
                </a:lnTo>
                <a:lnTo>
                  <a:pt x="66791" y="25660"/>
                </a:lnTo>
                <a:lnTo>
                  <a:pt x="66791" y="25849"/>
                </a:lnTo>
                <a:lnTo>
                  <a:pt x="66697" y="25943"/>
                </a:lnTo>
                <a:lnTo>
                  <a:pt x="66508" y="24905"/>
                </a:lnTo>
                <a:lnTo>
                  <a:pt x="66508" y="25566"/>
                </a:lnTo>
                <a:lnTo>
                  <a:pt x="66508" y="26792"/>
                </a:lnTo>
                <a:lnTo>
                  <a:pt x="67169" y="33490"/>
                </a:lnTo>
                <a:lnTo>
                  <a:pt x="67546" y="36698"/>
                </a:lnTo>
                <a:lnTo>
                  <a:pt x="67735" y="40188"/>
                </a:lnTo>
                <a:lnTo>
                  <a:pt x="67357" y="38867"/>
                </a:lnTo>
                <a:lnTo>
                  <a:pt x="67263" y="38584"/>
                </a:lnTo>
                <a:lnTo>
                  <a:pt x="67263" y="38679"/>
                </a:lnTo>
                <a:lnTo>
                  <a:pt x="67263" y="39339"/>
                </a:lnTo>
                <a:lnTo>
                  <a:pt x="67357" y="40660"/>
                </a:lnTo>
                <a:lnTo>
                  <a:pt x="67641" y="43962"/>
                </a:lnTo>
                <a:lnTo>
                  <a:pt x="67829" y="46226"/>
                </a:lnTo>
                <a:lnTo>
                  <a:pt x="67924" y="46980"/>
                </a:lnTo>
                <a:lnTo>
                  <a:pt x="67169" y="50943"/>
                </a:lnTo>
                <a:lnTo>
                  <a:pt x="66886" y="52829"/>
                </a:lnTo>
                <a:lnTo>
                  <a:pt x="66791" y="54716"/>
                </a:lnTo>
                <a:lnTo>
                  <a:pt x="66791" y="54810"/>
                </a:lnTo>
                <a:lnTo>
                  <a:pt x="66980" y="55376"/>
                </a:lnTo>
                <a:lnTo>
                  <a:pt x="67169" y="56980"/>
                </a:lnTo>
                <a:lnTo>
                  <a:pt x="67263" y="58395"/>
                </a:lnTo>
                <a:lnTo>
                  <a:pt x="66980" y="58867"/>
                </a:lnTo>
                <a:lnTo>
                  <a:pt x="66697" y="59150"/>
                </a:lnTo>
                <a:lnTo>
                  <a:pt x="66414" y="59339"/>
                </a:lnTo>
                <a:lnTo>
                  <a:pt x="66037" y="59433"/>
                </a:lnTo>
                <a:lnTo>
                  <a:pt x="64999" y="59622"/>
                </a:lnTo>
                <a:lnTo>
                  <a:pt x="63207" y="59905"/>
                </a:lnTo>
                <a:lnTo>
                  <a:pt x="59999" y="60565"/>
                </a:lnTo>
                <a:lnTo>
                  <a:pt x="56697" y="60942"/>
                </a:lnTo>
                <a:lnTo>
                  <a:pt x="53301" y="61225"/>
                </a:lnTo>
                <a:lnTo>
                  <a:pt x="49905" y="61508"/>
                </a:lnTo>
                <a:lnTo>
                  <a:pt x="43113" y="61791"/>
                </a:lnTo>
                <a:lnTo>
                  <a:pt x="39716" y="61980"/>
                </a:lnTo>
                <a:lnTo>
                  <a:pt x="36509" y="62169"/>
                </a:lnTo>
                <a:lnTo>
                  <a:pt x="36698" y="62074"/>
                </a:lnTo>
                <a:lnTo>
                  <a:pt x="36886" y="61886"/>
                </a:lnTo>
                <a:lnTo>
                  <a:pt x="36320" y="61886"/>
                </a:lnTo>
                <a:lnTo>
                  <a:pt x="35566" y="61980"/>
                </a:lnTo>
                <a:lnTo>
                  <a:pt x="34811" y="62074"/>
                </a:lnTo>
                <a:lnTo>
                  <a:pt x="34150" y="62169"/>
                </a:lnTo>
                <a:lnTo>
                  <a:pt x="32924" y="62074"/>
                </a:lnTo>
                <a:lnTo>
                  <a:pt x="31132" y="62263"/>
                </a:lnTo>
                <a:lnTo>
                  <a:pt x="26886" y="62640"/>
                </a:lnTo>
                <a:lnTo>
                  <a:pt x="24528" y="62923"/>
                </a:lnTo>
                <a:lnTo>
                  <a:pt x="22264" y="63112"/>
                </a:lnTo>
                <a:lnTo>
                  <a:pt x="19151" y="63112"/>
                </a:lnTo>
                <a:lnTo>
                  <a:pt x="18302" y="63018"/>
                </a:lnTo>
                <a:lnTo>
                  <a:pt x="19056" y="63018"/>
                </a:lnTo>
                <a:lnTo>
                  <a:pt x="19905" y="62923"/>
                </a:lnTo>
                <a:lnTo>
                  <a:pt x="21604" y="62546"/>
                </a:lnTo>
                <a:lnTo>
                  <a:pt x="21604" y="62546"/>
                </a:lnTo>
                <a:lnTo>
                  <a:pt x="19905" y="62640"/>
                </a:lnTo>
                <a:lnTo>
                  <a:pt x="18207" y="62640"/>
                </a:lnTo>
                <a:lnTo>
                  <a:pt x="14811" y="62735"/>
                </a:lnTo>
                <a:lnTo>
                  <a:pt x="14528" y="62829"/>
                </a:lnTo>
                <a:lnTo>
                  <a:pt x="6509" y="62735"/>
                </a:lnTo>
                <a:lnTo>
                  <a:pt x="6415" y="61886"/>
                </a:lnTo>
                <a:lnTo>
                  <a:pt x="6415" y="61603"/>
                </a:lnTo>
                <a:lnTo>
                  <a:pt x="6509" y="61508"/>
                </a:lnTo>
                <a:lnTo>
                  <a:pt x="6698" y="61980"/>
                </a:lnTo>
                <a:lnTo>
                  <a:pt x="6509" y="58112"/>
                </a:lnTo>
                <a:lnTo>
                  <a:pt x="6321" y="54244"/>
                </a:lnTo>
                <a:lnTo>
                  <a:pt x="6038" y="50471"/>
                </a:lnTo>
                <a:lnTo>
                  <a:pt x="5943" y="48490"/>
                </a:lnTo>
                <a:lnTo>
                  <a:pt x="5943" y="47924"/>
                </a:lnTo>
                <a:lnTo>
                  <a:pt x="5849" y="46414"/>
                </a:lnTo>
                <a:lnTo>
                  <a:pt x="5943" y="44811"/>
                </a:lnTo>
                <a:lnTo>
                  <a:pt x="6132" y="41414"/>
                </a:lnTo>
                <a:lnTo>
                  <a:pt x="6132" y="39622"/>
                </a:lnTo>
                <a:lnTo>
                  <a:pt x="6132" y="38018"/>
                </a:lnTo>
                <a:lnTo>
                  <a:pt x="5849" y="36415"/>
                </a:lnTo>
                <a:lnTo>
                  <a:pt x="5660" y="35754"/>
                </a:lnTo>
                <a:lnTo>
                  <a:pt x="5472" y="35094"/>
                </a:lnTo>
                <a:lnTo>
                  <a:pt x="5566" y="35849"/>
                </a:lnTo>
                <a:lnTo>
                  <a:pt x="5660" y="36698"/>
                </a:lnTo>
                <a:lnTo>
                  <a:pt x="5566" y="38301"/>
                </a:lnTo>
                <a:lnTo>
                  <a:pt x="5283" y="35566"/>
                </a:lnTo>
                <a:lnTo>
                  <a:pt x="4811" y="32452"/>
                </a:lnTo>
                <a:lnTo>
                  <a:pt x="4717" y="30943"/>
                </a:lnTo>
                <a:lnTo>
                  <a:pt x="4623" y="29434"/>
                </a:lnTo>
                <a:lnTo>
                  <a:pt x="4717" y="28113"/>
                </a:lnTo>
                <a:lnTo>
                  <a:pt x="5000" y="26886"/>
                </a:lnTo>
                <a:lnTo>
                  <a:pt x="4906" y="24717"/>
                </a:lnTo>
                <a:lnTo>
                  <a:pt x="5000" y="25283"/>
                </a:lnTo>
                <a:lnTo>
                  <a:pt x="5000" y="24811"/>
                </a:lnTo>
                <a:lnTo>
                  <a:pt x="5000" y="24339"/>
                </a:lnTo>
                <a:lnTo>
                  <a:pt x="4906" y="23302"/>
                </a:lnTo>
                <a:lnTo>
                  <a:pt x="4811" y="21981"/>
                </a:lnTo>
                <a:lnTo>
                  <a:pt x="4623" y="20283"/>
                </a:lnTo>
                <a:lnTo>
                  <a:pt x="4340" y="19528"/>
                </a:lnTo>
                <a:lnTo>
                  <a:pt x="4057" y="18679"/>
                </a:lnTo>
                <a:lnTo>
                  <a:pt x="4057" y="18773"/>
                </a:lnTo>
                <a:lnTo>
                  <a:pt x="4245" y="28868"/>
                </a:lnTo>
                <a:lnTo>
                  <a:pt x="4623" y="38962"/>
                </a:lnTo>
                <a:lnTo>
                  <a:pt x="4528" y="38490"/>
                </a:lnTo>
                <a:lnTo>
                  <a:pt x="4528" y="39528"/>
                </a:lnTo>
                <a:lnTo>
                  <a:pt x="4528" y="41980"/>
                </a:lnTo>
                <a:lnTo>
                  <a:pt x="4528" y="43301"/>
                </a:lnTo>
                <a:lnTo>
                  <a:pt x="4434" y="44622"/>
                </a:lnTo>
                <a:lnTo>
                  <a:pt x="4434" y="46037"/>
                </a:lnTo>
                <a:lnTo>
                  <a:pt x="4434" y="47358"/>
                </a:lnTo>
                <a:lnTo>
                  <a:pt x="4340" y="49056"/>
                </a:lnTo>
                <a:lnTo>
                  <a:pt x="4245" y="50848"/>
                </a:lnTo>
                <a:lnTo>
                  <a:pt x="4151" y="54716"/>
                </a:lnTo>
                <a:lnTo>
                  <a:pt x="4340" y="58773"/>
                </a:lnTo>
                <a:lnTo>
                  <a:pt x="4528" y="60754"/>
                </a:lnTo>
                <a:lnTo>
                  <a:pt x="4811" y="62640"/>
                </a:lnTo>
                <a:lnTo>
                  <a:pt x="2170" y="62546"/>
                </a:lnTo>
                <a:lnTo>
                  <a:pt x="2264" y="58207"/>
                </a:lnTo>
                <a:lnTo>
                  <a:pt x="2359" y="53773"/>
                </a:lnTo>
                <a:lnTo>
                  <a:pt x="2547" y="49433"/>
                </a:lnTo>
                <a:lnTo>
                  <a:pt x="2830" y="45094"/>
                </a:lnTo>
                <a:lnTo>
                  <a:pt x="2736" y="45094"/>
                </a:lnTo>
                <a:lnTo>
                  <a:pt x="2925" y="41509"/>
                </a:lnTo>
                <a:lnTo>
                  <a:pt x="2925" y="42263"/>
                </a:lnTo>
                <a:lnTo>
                  <a:pt x="3208" y="34245"/>
                </a:lnTo>
                <a:lnTo>
                  <a:pt x="3774" y="30566"/>
                </a:lnTo>
                <a:lnTo>
                  <a:pt x="3208" y="31981"/>
                </a:lnTo>
                <a:lnTo>
                  <a:pt x="3113" y="31698"/>
                </a:lnTo>
                <a:lnTo>
                  <a:pt x="3113" y="31226"/>
                </a:lnTo>
                <a:lnTo>
                  <a:pt x="3208" y="30471"/>
                </a:lnTo>
                <a:lnTo>
                  <a:pt x="3113" y="30943"/>
                </a:lnTo>
                <a:lnTo>
                  <a:pt x="3208" y="29528"/>
                </a:lnTo>
                <a:lnTo>
                  <a:pt x="3396" y="28019"/>
                </a:lnTo>
                <a:lnTo>
                  <a:pt x="3491" y="27075"/>
                </a:lnTo>
                <a:lnTo>
                  <a:pt x="3585" y="26886"/>
                </a:lnTo>
                <a:lnTo>
                  <a:pt x="3585" y="27075"/>
                </a:lnTo>
                <a:lnTo>
                  <a:pt x="3585" y="27736"/>
                </a:lnTo>
                <a:lnTo>
                  <a:pt x="3774" y="26132"/>
                </a:lnTo>
                <a:lnTo>
                  <a:pt x="3774" y="21887"/>
                </a:lnTo>
                <a:lnTo>
                  <a:pt x="3774" y="19717"/>
                </a:lnTo>
                <a:lnTo>
                  <a:pt x="3868" y="17547"/>
                </a:lnTo>
                <a:lnTo>
                  <a:pt x="3774" y="16321"/>
                </a:lnTo>
                <a:lnTo>
                  <a:pt x="3679" y="15094"/>
                </a:lnTo>
                <a:lnTo>
                  <a:pt x="3679" y="12547"/>
                </a:lnTo>
                <a:lnTo>
                  <a:pt x="3868" y="9906"/>
                </a:lnTo>
                <a:lnTo>
                  <a:pt x="4151" y="7359"/>
                </a:lnTo>
                <a:lnTo>
                  <a:pt x="4057" y="15566"/>
                </a:lnTo>
                <a:lnTo>
                  <a:pt x="4245" y="16132"/>
                </a:lnTo>
                <a:lnTo>
                  <a:pt x="4245" y="14717"/>
                </a:lnTo>
                <a:lnTo>
                  <a:pt x="4245" y="14151"/>
                </a:lnTo>
                <a:lnTo>
                  <a:pt x="4151" y="14623"/>
                </a:lnTo>
                <a:lnTo>
                  <a:pt x="4151" y="13208"/>
                </a:lnTo>
                <a:lnTo>
                  <a:pt x="4151" y="11792"/>
                </a:lnTo>
                <a:lnTo>
                  <a:pt x="4245" y="9057"/>
                </a:lnTo>
                <a:lnTo>
                  <a:pt x="4340" y="9434"/>
                </a:lnTo>
                <a:lnTo>
                  <a:pt x="4434" y="8208"/>
                </a:lnTo>
                <a:lnTo>
                  <a:pt x="4717" y="7264"/>
                </a:lnTo>
                <a:lnTo>
                  <a:pt x="5000" y="6415"/>
                </a:lnTo>
                <a:lnTo>
                  <a:pt x="5472" y="5755"/>
                </a:lnTo>
                <a:lnTo>
                  <a:pt x="6038" y="5661"/>
                </a:lnTo>
                <a:lnTo>
                  <a:pt x="6226" y="5661"/>
                </a:lnTo>
                <a:lnTo>
                  <a:pt x="6038" y="6132"/>
                </a:lnTo>
                <a:lnTo>
                  <a:pt x="5849" y="6698"/>
                </a:lnTo>
                <a:lnTo>
                  <a:pt x="5849" y="7359"/>
                </a:lnTo>
                <a:lnTo>
                  <a:pt x="6038" y="8019"/>
                </a:lnTo>
                <a:lnTo>
                  <a:pt x="5943" y="8774"/>
                </a:lnTo>
                <a:lnTo>
                  <a:pt x="6038" y="10566"/>
                </a:lnTo>
                <a:lnTo>
                  <a:pt x="6038" y="11698"/>
                </a:lnTo>
                <a:lnTo>
                  <a:pt x="6132" y="12547"/>
                </a:lnTo>
                <a:lnTo>
                  <a:pt x="6038" y="10377"/>
                </a:lnTo>
                <a:lnTo>
                  <a:pt x="6038" y="8208"/>
                </a:lnTo>
                <a:lnTo>
                  <a:pt x="6226" y="8679"/>
                </a:lnTo>
                <a:lnTo>
                  <a:pt x="6321" y="6793"/>
                </a:lnTo>
                <a:lnTo>
                  <a:pt x="6415" y="5944"/>
                </a:lnTo>
                <a:lnTo>
                  <a:pt x="6415" y="5849"/>
                </a:lnTo>
                <a:lnTo>
                  <a:pt x="6415" y="5566"/>
                </a:lnTo>
                <a:lnTo>
                  <a:pt x="8208" y="5283"/>
                </a:lnTo>
                <a:lnTo>
                  <a:pt x="9906" y="5000"/>
                </a:lnTo>
                <a:lnTo>
                  <a:pt x="11604" y="4623"/>
                </a:lnTo>
                <a:lnTo>
                  <a:pt x="13302" y="4340"/>
                </a:lnTo>
                <a:lnTo>
                  <a:pt x="13302" y="4340"/>
                </a:lnTo>
                <a:lnTo>
                  <a:pt x="11226" y="4623"/>
                </a:lnTo>
                <a:lnTo>
                  <a:pt x="9434" y="4906"/>
                </a:lnTo>
                <a:lnTo>
                  <a:pt x="6415" y="5472"/>
                </a:lnTo>
                <a:lnTo>
                  <a:pt x="6415" y="5283"/>
                </a:lnTo>
                <a:lnTo>
                  <a:pt x="6321" y="5472"/>
                </a:lnTo>
                <a:lnTo>
                  <a:pt x="5472" y="5661"/>
                </a:lnTo>
                <a:lnTo>
                  <a:pt x="5660" y="5472"/>
                </a:lnTo>
                <a:lnTo>
                  <a:pt x="6415" y="5283"/>
                </a:lnTo>
                <a:lnTo>
                  <a:pt x="5849" y="5283"/>
                </a:lnTo>
                <a:lnTo>
                  <a:pt x="6226" y="5000"/>
                </a:lnTo>
                <a:lnTo>
                  <a:pt x="6509" y="4717"/>
                </a:lnTo>
                <a:lnTo>
                  <a:pt x="6509" y="4717"/>
                </a:lnTo>
                <a:lnTo>
                  <a:pt x="6415" y="5283"/>
                </a:lnTo>
                <a:lnTo>
                  <a:pt x="6415" y="5283"/>
                </a:lnTo>
                <a:lnTo>
                  <a:pt x="6887" y="4811"/>
                </a:lnTo>
                <a:lnTo>
                  <a:pt x="7453" y="4340"/>
                </a:lnTo>
                <a:lnTo>
                  <a:pt x="8113" y="4151"/>
                </a:lnTo>
                <a:lnTo>
                  <a:pt x="8962" y="3962"/>
                </a:lnTo>
                <a:lnTo>
                  <a:pt x="9811" y="3868"/>
                </a:lnTo>
                <a:lnTo>
                  <a:pt x="10755" y="3868"/>
                </a:lnTo>
                <a:lnTo>
                  <a:pt x="12830" y="3962"/>
                </a:lnTo>
                <a:lnTo>
                  <a:pt x="15189" y="4151"/>
                </a:lnTo>
                <a:lnTo>
                  <a:pt x="15189" y="4151"/>
                </a:lnTo>
                <a:lnTo>
                  <a:pt x="15755" y="4057"/>
                </a:lnTo>
                <a:lnTo>
                  <a:pt x="18113" y="3585"/>
                </a:lnTo>
                <a:lnTo>
                  <a:pt x="21037" y="2925"/>
                </a:lnTo>
                <a:lnTo>
                  <a:pt x="24151" y="2453"/>
                </a:lnTo>
                <a:lnTo>
                  <a:pt x="24811" y="2736"/>
                </a:lnTo>
                <a:lnTo>
                  <a:pt x="25660" y="2925"/>
                </a:lnTo>
                <a:lnTo>
                  <a:pt x="22075" y="3585"/>
                </a:lnTo>
                <a:lnTo>
                  <a:pt x="19717" y="3962"/>
                </a:lnTo>
                <a:lnTo>
                  <a:pt x="21509" y="3774"/>
                </a:lnTo>
                <a:lnTo>
                  <a:pt x="23302" y="3585"/>
                </a:lnTo>
                <a:lnTo>
                  <a:pt x="23207" y="3617"/>
                </a:lnTo>
                <a:lnTo>
                  <a:pt x="23207" y="3617"/>
                </a:lnTo>
                <a:lnTo>
                  <a:pt x="21698" y="3868"/>
                </a:lnTo>
                <a:lnTo>
                  <a:pt x="20000" y="4151"/>
                </a:lnTo>
                <a:lnTo>
                  <a:pt x="26320" y="3491"/>
                </a:lnTo>
                <a:lnTo>
                  <a:pt x="29434" y="3113"/>
                </a:lnTo>
                <a:lnTo>
                  <a:pt x="32547" y="2925"/>
                </a:lnTo>
                <a:lnTo>
                  <a:pt x="32547" y="2925"/>
                </a:lnTo>
                <a:lnTo>
                  <a:pt x="31320" y="3208"/>
                </a:lnTo>
                <a:lnTo>
                  <a:pt x="32452" y="3113"/>
                </a:lnTo>
                <a:lnTo>
                  <a:pt x="33679" y="2925"/>
                </a:lnTo>
                <a:lnTo>
                  <a:pt x="34811" y="2830"/>
                </a:lnTo>
                <a:lnTo>
                  <a:pt x="36037" y="2736"/>
                </a:lnTo>
                <a:lnTo>
                  <a:pt x="35754" y="2736"/>
                </a:lnTo>
                <a:lnTo>
                  <a:pt x="35754" y="2642"/>
                </a:lnTo>
                <a:lnTo>
                  <a:pt x="36226" y="2642"/>
                </a:lnTo>
                <a:lnTo>
                  <a:pt x="36415" y="2547"/>
                </a:lnTo>
                <a:lnTo>
                  <a:pt x="34905" y="2547"/>
                </a:lnTo>
                <a:lnTo>
                  <a:pt x="35660" y="2453"/>
                </a:lnTo>
                <a:lnTo>
                  <a:pt x="36132" y="2453"/>
                </a:lnTo>
                <a:lnTo>
                  <a:pt x="37358" y="2359"/>
                </a:lnTo>
                <a:lnTo>
                  <a:pt x="37830" y="2359"/>
                </a:lnTo>
                <a:lnTo>
                  <a:pt x="38207" y="2264"/>
                </a:lnTo>
                <a:lnTo>
                  <a:pt x="36509" y="2359"/>
                </a:lnTo>
                <a:lnTo>
                  <a:pt x="36509" y="2359"/>
                </a:lnTo>
                <a:lnTo>
                  <a:pt x="38207" y="2170"/>
                </a:lnTo>
                <a:lnTo>
                  <a:pt x="39811" y="2170"/>
                </a:lnTo>
                <a:lnTo>
                  <a:pt x="40188" y="2264"/>
                </a:lnTo>
                <a:lnTo>
                  <a:pt x="39905" y="2076"/>
                </a:lnTo>
                <a:lnTo>
                  <a:pt x="41603" y="2076"/>
                </a:lnTo>
                <a:lnTo>
                  <a:pt x="41037" y="2170"/>
                </a:lnTo>
                <a:lnTo>
                  <a:pt x="43773" y="2076"/>
                </a:lnTo>
                <a:lnTo>
                  <a:pt x="43207" y="2076"/>
                </a:lnTo>
                <a:lnTo>
                  <a:pt x="44528" y="1981"/>
                </a:lnTo>
                <a:lnTo>
                  <a:pt x="44811" y="1981"/>
                </a:lnTo>
                <a:lnTo>
                  <a:pt x="45094" y="1887"/>
                </a:lnTo>
                <a:lnTo>
                  <a:pt x="45754" y="1887"/>
                </a:lnTo>
                <a:lnTo>
                  <a:pt x="47263" y="1793"/>
                </a:lnTo>
                <a:close/>
                <a:moveTo>
                  <a:pt x="52263" y="65754"/>
                </a:moveTo>
                <a:lnTo>
                  <a:pt x="51792" y="65848"/>
                </a:lnTo>
                <a:lnTo>
                  <a:pt x="51697" y="65848"/>
                </a:lnTo>
                <a:lnTo>
                  <a:pt x="48867" y="66131"/>
                </a:lnTo>
                <a:lnTo>
                  <a:pt x="50565" y="65848"/>
                </a:lnTo>
                <a:lnTo>
                  <a:pt x="52263" y="65754"/>
                </a:lnTo>
                <a:close/>
                <a:moveTo>
                  <a:pt x="66697" y="61037"/>
                </a:moveTo>
                <a:lnTo>
                  <a:pt x="66603" y="61131"/>
                </a:lnTo>
                <a:lnTo>
                  <a:pt x="65848" y="61414"/>
                </a:lnTo>
                <a:lnTo>
                  <a:pt x="64999" y="61603"/>
                </a:lnTo>
                <a:lnTo>
                  <a:pt x="63018" y="61791"/>
                </a:lnTo>
                <a:lnTo>
                  <a:pt x="64905" y="61697"/>
                </a:lnTo>
                <a:lnTo>
                  <a:pt x="66508" y="61320"/>
                </a:lnTo>
                <a:lnTo>
                  <a:pt x="66037" y="61980"/>
                </a:lnTo>
                <a:lnTo>
                  <a:pt x="65471" y="62546"/>
                </a:lnTo>
                <a:lnTo>
                  <a:pt x="64810" y="63018"/>
                </a:lnTo>
                <a:lnTo>
                  <a:pt x="64056" y="63301"/>
                </a:lnTo>
                <a:lnTo>
                  <a:pt x="63301" y="63584"/>
                </a:lnTo>
                <a:lnTo>
                  <a:pt x="62452" y="63772"/>
                </a:lnTo>
                <a:lnTo>
                  <a:pt x="61509" y="63961"/>
                </a:lnTo>
                <a:lnTo>
                  <a:pt x="60565" y="64055"/>
                </a:lnTo>
                <a:lnTo>
                  <a:pt x="58678" y="64150"/>
                </a:lnTo>
                <a:lnTo>
                  <a:pt x="53018" y="64150"/>
                </a:lnTo>
                <a:lnTo>
                  <a:pt x="46037" y="64810"/>
                </a:lnTo>
                <a:lnTo>
                  <a:pt x="39528" y="65282"/>
                </a:lnTo>
                <a:lnTo>
                  <a:pt x="36320" y="65471"/>
                </a:lnTo>
                <a:lnTo>
                  <a:pt x="33018" y="65659"/>
                </a:lnTo>
                <a:lnTo>
                  <a:pt x="29622" y="65754"/>
                </a:lnTo>
                <a:lnTo>
                  <a:pt x="23962" y="65754"/>
                </a:lnTo>
                <a:lnTo>
                  <a:pt x="21698" y="65942"/>
                </a:lnTo>
                <a:lnTo>
                  <a:pt x="17264" y="66225"/>
                </a:lnTo>
                <a:lnTo>
                  <a:pt x="17830" y="66037"/>
                </a:lnTo>
                <a:lnTo>
                  <a:pt x="16698" y="65942"/>
                </a:lnTo>
                <a:lnTo>
                  <a:pt x="16509" y="65942"/>
                </a:lnTo>
                <a:lnTo>
                  <a:pt x="15094" y="66037"/>
                </a:lnTo>
                <a:lnTo>
                  <a:pt x="15660" y="66131"/>
                </a:lnTo>
                <a:lnTo>
                  <a:pt x="16132" y="66037"/>
                </a:lnTo>
                <a:lnTo>
                  <a:pt x="15943" y="66131"/>
                </a:lnTo>
                <a:lnTo>
                  <a:pt x="16604" y="66225"/>
                </a:lnTo>
                <a:lnTo>
                  <a:pt x="14434" y="66320"/>
                </a:lnTo>
                <a:lnTo>
                  <a:pt x="12170" y="66414"/>
                </a:lnTo>
                <a:lnTo>
                  <a:pt x="13773" y="66225"/>
                </a:lnTo>
                <a:lnTo>
                  <a:pt x="15000" y="66037"/>
                </a:lnTo>
                <a:lnTo>
                  <a:pt x="12453" y="66225"/>
                </a:lnTo>
                <a:lnTo>
                  <a:pt x="11604" y="66320"/>
                </a:lnTo>
                <a:lnTo>
                  <a:pt x="11604" y="66225"/>
                </a:lnTo>
                <a:lnTo>
                  <a:pt x="11887" y="66225"/>
                </a:lnTo>
                <a:lnTo>
                  <a:pt x="12736" y="66037"/>
                </a:lnTo>
                <a:lnTo>
                  <a:pt x="9906" y="66225"/>
                </a:lnTo>
                <a:lnTo>
                  <a:pt x="8962" y="66414"/>
                </a:lnTo>
                <a:lnTo>
                  <a:pt x="10000" y="66414"/>
                </a:lnTo>
                <a:lnTo>
                  <a:pt x="8396" y="66697"/>
                </a:lnTo>
                <a:lnTo>
                  <a:pt x="7830" y="66697"/>
                </a:lnTo>
                <a:lnTo>
                  <a:pt x="7358" y="66603"/>
                </a:lnTo>
                <a:lnTo>
                  <a:pt x="7075" y="66414"/>
                </a:lnTo>
                <a:lnTo>
                  <a:pt x="6792" y="66131"/>
                </a:lnTo>
                <a:lnTo>
                  <a:pt x="6604" y="65565"/>
                </a:lnTo>
                <a:lnTo>
                  <a:pt x="6604" y="64810"/>
                </a:lnTo>
                <a:lnTo>
                  <a:pt x="6415" y="66225"/>
                </a:lnTo>
                <a:lnTo>
                  <a:pt x="6509" y="64527"/>
                </a:lnTo>
                <a:lnTo>
                  <a:pt x="20188" y="64433"/>
                </a:lnTo>
                <a:lnTo>
                  <a:pt x="20188" y="64433"/>
                </a:lnTo>
                <a:lnTo>
                  <a:pt x="19434" y="64621"/>
                </a:lnTo>
                <a:lnTo>
                  <a:pt x="23585" y="64527"/>
                </a:lnTo>
                <a:lnTo>
                  <a:pt x="25660" y="64433"/>
                </a:lnTo>
                <a:lnTo>
                  <a:pt x="27641" y="64338"/>
                </a:lnTo>
                <a:lnTo>
                  <a:pt x="25754" y="64244"/>
                </a:lnTo>
                <a:lnTo>
                  <a:pt x="31132" y="63772"/>
                </a:lnTo>
                <a:lnTo>
                  <a:pt x="36698" y="63301"/>
                </a:lnTo>
                <a:lnTo>
                  <a:pt x="42264" y="62829"/>
                </a:lnTo>
                <a:lnTo>
                  <a:pt x="47830" y="62640"/>
                </a:lnTo>
                <a:lnTo>
                  <a:pt x="46414" y="62829"/>
                </a:lnTo>
                <a:lnTo>
                  <a:pt x="44999" y="63018"/>
                </a:lnTo>
                <a:lnTo>
                  <a:pt x="48867" y="62735"/>
                </a:lnTo>
                <a:lnTo>
                  <a:pt x="52358" y="62452"/>
                </a:lnTo>
                <a:lnTo>
                  <a:pt x="53207" y="62357"/>
                </a:lnTo>
                <a:lnTo>
                  <a:pt x="52452" y="62452"/>
                </a:lnTo>
                <a:lnTo>
                  <a:pt x="55660" y="62169"/>
                </a:lnTo>
                <a:lnTo>
                  <a:pt x="54056" y="62357"/>
                </a:lnTo>
                <a:lnTo>
                  <a:pt x="56320" y="62357"/>
                </a:lnTo>
                <a:lnTo>
                  <a:pt x="58395" y="62169"/>
                </a:lnTo>
                <a:lnTo>
                  <a:pt x="60471" y="61980"/>
                </a:lnTo>
                <a:lnTo>
                  <a:pt x="64622" y="61508"/>
                </a:lnTo>
                <a:lnTo>
                  <a:pt x="63584" y="61508"/>
                </a:lnTo>
                <a:lnTo>
                  <a:pt x="65188" y="61320"/>
                </a:lnTo>
                <a:lnTo>
                  <a:pt x="65942" y="61225"/>
                </a:lnTo>
                <a:lnTo>
                  <a:pt x="66697" y="61037"/>
                </a:lnTo>
                <a:close/>
                <a:moveTo>
                  <a:pt x="56131" y="0"/>
                </a:moveTo>
                <a:lnTo>
                  <a:pt x="54056" y="95"/>
                </a:lnTo>
                <a:lnTo>
                  <a:pt x="49999" y="472"/>
                </a:lnTo>
                <a:lnTo>
                  <a:pt x="49905" y="472"/>
                </a:lnTo>
                <a:lnTo>
                  <a:pt x="50188" y="378"/>
                </a:lnTo>
                <a:lnTo>
                  <a:pt x="46131" y="378"/>
                </a:lnTo>
                <a:lnTo>
                  <a:pt x="44999" y="566"/>
                </a:lnTo>
                <a:lnTo>
                  <a:pt x="45848" y="661"/>
                </a:lnTo>
                <a:lnTo>
                  <a:pt x="45848" y="661"/>
                </a:lnTo>
                <a:lnTo>
                  <a:pt x="45094" y="566"/>
                </a:lnTo>
                <a:lnTo>
                  <a:pt x="46037" y="661"/>
                </a:lnTo>
                <a:lnTo>
                  <a:pt x="45943" y="661"/>
                </a:lnTo>
                <a:lnTo>
                  <a:pt x="40377" y="849"/>
                </a:lnTo>
                <a:lnTo>
                  <a:pt x="34622" y="1038"/>
                </a:lnTo>
                <a:lnTo>
                  <a:pt x="34245" y="1038"/>
                </a:lnTo>
                <a:lnTo>
                  <a:pt x="30943" y="1227"/>
                </a:lnTo>
                <a:lnTo>
                  <a:pt x="29905" y="1132"/>
                </a:lnTo>
                <a:lnTo>
                  <a:pt x="28679" y="1227"/>
                </a:lnTo>
                <a:lnTo>
                  <a:pt x="26132" y="1510"/>
                </a:lnTo>
                <a:lnTo>
                  <a:pt x="20566" y="1887"/>
                </a:lnTo>
                <a:lnTo>
                  <a:pt x="20094" y="1887"/>
                </a:lnTo>
                <a:lnTo>
                  <a:pt x="19434" y="1793"/>
                </a:lnTo>
                <a:lnTo>
                  <a:pt x="19245" y="1793"/>
                </a:lnTo>
                <a:lnTo>
                  <a:pt x="19434" y="1887"/>
                </a:lnTo>
                <a:lnTo>
                  <a:pt x="19811" y="1981"/>
                </a:lnTo>
                <a:lnTo>
                  <a:pt x="17453" y="2170"/>
                </a:lnTo>
                <a:lnTo>
                  <a:pt x="12830" y="2170"/>
                </a:lnTo>
                <a:lnTo>
                  <a:pt x="11415" y="2359"/>
                </a:lnTo>
                <a:lnTo>
                  <a:pt x="8962" y="2547"/>
                </a:lnTo>
                <a:lnTo>
                  <a:pt x="8113" y="3113"/>
                </a:lnTo>
                <a:lnTo>
                  <a:pt x="7170" y="3302"/>
                </a:lnTo>
                <a:lnTo>
                  <a:pt x="5377" y="3679"/>
                </a:lnTo>
                <a:lnTo>
                  <a:pt x="4245" y="3868"/>
                </a:lnTo>
                <a:lnTo>
                  <a:pt x="4245" y="3113"/>
                </a:lnTo>
                <a:lnTo>
                  <a:pt x="4151" y="3868"/>
                </a:lnTo>
                <a:lnTo>
                  <a:pt x="3774" y="4057"/>
                </a:lnTo>
                <a:lnTo>
                  <a:pt x="3585" y="4151"/>
                </a:lnTo>
                <a:lnTo>
                  <a:pt x="3396" y="4340"/>
                </a:lnTo>
                <a:lnTo>
                  <a:pt x="3208" y="4623"/>
                </a:lnTo>
                <a:lnTo>
                  <a:pt x="2925" y="5472"/>
                </a:lnTo>
                <a:lnTo>
                  <a:pt x="2453" y="7076"/>
                </a:lnTo>
                <a:lnTo>
                  <a:pt x="2264" y="7830"/>
                </a:lnTo>
                <a:lnTo>
                  <a:pt x="2076" y="8585"/>
                </a:lnTo>
                <a:lnTo>
                  <a:pt x="1793" y="10283"/>
                </a:lnTo>
                <a:lnTo>
                  <a:pt x="1698" y="12075"/>
                </a:lnTo>
                <a:lnTo>
                  <a:pt x="1698" y="13868"/>
                </a:lnTo>
                <a:lnTo>
                  <a:pt x="1793" y="17547"/>
                </a:lnTo>
                <a:lnTo>
                  <a:pt x="1793" y="19339"/>
                </a:lnTo>
                <a:lnTo>
                  <a:pt x="1793" y="20943"/>
                </a:lnTo>
                <a:lnTo>
                  <a:pt x="849" y="42735"/>
                </a:lnTo>
                <a:lnTo>
                  <a:pt x="0" y="64527"/>
                </a:lnTo>
                <a:lnTo>
                  <a:pt x="5094" y="64527"/>
                </a:lnTo>
                <a:lnTo>
                  <a:pt x="5377" y="66131"/>
                </a:lnTo>
                <a:lnTo>
                  <a:pt x="5472" y="66603"/>
                </a:lnTo>
                <a:lnTo>
                  <a:pt x="5755" y="66980"/>
                </a:lnTo>
                <a:lnTo>
                  <a:pt x="6038" y="67263"/>
                </a:lnTo>
                <a:lnTo>
                  <a:pt x="6415" y="67546"/>
                </a:lnTo>
                <a:lnTo>
                  <a:pt x="7736" y="67923"/>
                </a:lnTo>
                <a:lnTo>
                  <a:pt x="9057" y="68206"/>
                </a:lnTo>
                <a:lnTo>
                  <a:pt x="10377" y="68395"/>
                </a:lnTo>
                <a:lnTo>
                  <a:pt x="11887" y="68584"/>
                </a:lnTo>
                <a:lnTo>
                  <a:pt x="16887" y="68584"/>
                </a:lnTo>
                <a:lnTo>
                  <a:pt x="20377" y="68301"/>
                </a:lnTo>
                <a:lnTo>
                  <a:pt x="27547" y="67640"/>
                </a:lnTo>
                <a:lnTo>
                  <a:pt x="30849" y="67357"/>
                </a:lnTo>
                <a:lnTo>
                  <a:pt x="33867" y="67169"/>
                </a:lnTo>
                <a:lnTo>
                  <a:pt x="38396" y="66980"/>
                </a:lnTo>
                <a:lnTo>
                  <a:pt x="42924" y="66603"/>
                </a:lnTo>
                <a:lnTo>
                  <a:pt x="51792" y="65942"/>
                </a:lnTo>
                <a:lnTo>
                  <a:pt x="53112" y="65754"/>
                </a:lnTo>
                <a:lnTo>
                  <a:pt x="53301" y="65754"/>
                </a:lnTo>
                <a:lnTo>
                  <a:pt x="55282" y="65565"/>
                </a:lnTo>
                <a:lnTo>
                  <a:pt x="61697" y="64999"/>
                </a:lnTo>
                <a:lnTo>
                  <a:pt x="62546" y="64905"/>
                </a:lnTo>
                <a:lnTo>
                  <a:pt x="64716" y="64810"/>
                </a:lnTo>
                <a:lnTo>
                  <a:pt x="60943" y="65376"/>
                </a:lnTo>
                <a:lnTo>
                  <a:pt x="64433" y="65093"/>
                </a:lnTo>
                <a:lnTo>
                  <a:pt x="65754" y="64810"/>
                </a:lnTo>
                <a:lnTo>
                  <a:pt x="66225" y="64716"/>
                </a:lnTo>
                <a:lnTo>
                  <a:pt x="66697" y="64527"/>
                </a:lnTo>
                <a:lnTo>
                  <a:pt x="67169" y="64244"/>
                </a:lnTo>
                <a:lnTo>
                  <a:pt x="67452" y="63867"/>
                </a:lnTo>
                <a:lnTo>
                  <a:pt x="67829" y="63489"/>
                </a:lnTo>
                <a:lnTo>
                  <a:pt x="68018" y="63018"/>
                </a:lnTo>
                <a:lnTo>
                  <a:pt x="68301" y="62452"/>
                </a:lnTo>
                <a:lnTo>
                  <a:pt x="68490" y="61791"/>
                </a:lnTo>
                <a:lnTo>
                  <a:pt x="68678" y="60093"/>
                </a:lnTo>
                <a:lnTo>
                  <a:pt x="68961" y="59622"/>
                </a:lnTo>
                <a:lnTo>
                  <a:pt x="69150" y="59056"/>
                </a:lnTo>
                <a:lnTo>
                  <a:pt x="69339" y="58490"/>
                </a:lnTo>
                <a:lnTo>
                  <a:pt x="69433" y="57829"/>
                </a:lnTo>
                <a:lnTo>
                  <a:pt x="69527" y="56225"/>
                </a:lnTo>
                <a:lnTo>
                  <a:pt x="69527" y="54622"/>
                </a:lnTo>
                <a:lnTo>
                  <a:pt x="69339" y="54150"/>
                </a:lnTo>
                <a:lnTo>
                  <a:pt x="69244" y="52358"/>
                </a:lnTo>
                <a:lnTo>
                  <a:pt x="69999" y="46980"/>
                </a:lnTo>
                <a:lnTo>
                  <a:pt x="70754" y="41792"/>
                </a:lnTo>
                <a:lnTo>
                  <a:pt x="71414" y="36603"/>
                </a:lnTo>
                <a:lnTo>
                  <a:pt x="71697" y="34150"/>
                </a:lnTo>
                <a:lnTo>
                  <a:pt x="71886" y="31698"/>
                </a:lnTo>
                <a:lnTo>
                  <a:pt x="71603" y="33113"/>
                </a:lnTo>
                <a:lnTo>
                  <a:pt x="71603" y="32264"/>
                </a:lnTo>
                <a:lnTo>
                  <a:pt x="71508" y="31509"/>
                </a:lnTo>
                <a:lnTo>
                  <a:pt x="71320" y="29717"/>
                </a:lnTo>
                <a:lnTo>
                  <a:pt x="71225" y="28868"/>
                </a:lnTo>
                <a:lnTo>
                  <a:pt x="71131" y="28019"/>
                </a:lnTo>
                <a:lnTo>
                  <a:pt x="71225" y="27264"/>
                </a:lnTo>
                <a:lnTo>
                  <a:pt x="71414" y="26603"/>
                </a:lnTo>
                <a:lnTo>
                  <a:pt x="71558" y="26891"/>
                </a:lnTo>
                <a:lnTo>
                  <a:pt x="71131" y="22453"/>
                </a:lnTo>
                <a:lnTo>
                  <a:pt x="71320" y="23113"/>
                </a:lnTo>
                <a:lnTo>
                  <a:pt x="71037" y="21132"/>
                </a:lnTo>
                <a:lnTo>
                  <a:pt x="70754" y="19056"/>
                </a:lnTo>
                <a:lnTo>
                  <a:pt x="69999" y="15094"/>
                </a:lnTo>
                <a:lnTo>
                  <a:pt x="70376" y="16415"/>
                </a:lnTo>
                <a:lnTo>
                  <a:pt x="69999" y="12830"/>
                </a:lnTo>
                <a:lnTo>
                  <a:pt x="69622" y="10566"/>
                </a:lnTo>
                <a:lnTo>
                  <a:pt x="69150" y="8208"/>
                </a:lnTo>
                <a:lnTo>
                  <a:pt x="68584" y="5944"/>
                </a:lnTo>
                <a:lnTo>
                  <a:pt x="68207" y="4906"/>
                </a:lnTo>
                <a:lnTo>
                  <a:pt x="67829" y="3868"/>
                </a:lnTo>
                <a:lnTo>
                  <a:pt x="67452" y="3019"/>
                </a:lnTo>
                <a:lnTo>
                  <a:pt x="66980" y="2264"/>
                </a:lnTo>
                <a:lnTo>
                  <a:pt x="66508" y="1604"/>
                </a:lnTo>
                <a:lnTo>
                  <a:pt x="65942" y="1227"/>
                </a:lnTo>
                <a:lnTo>
                  <a:pt x="64999" y="849"/>
                </a:lnTo>
                <a:lnTo>
                  <a:pt x="64150" y="661"/>
                </a:lnTo>
                <a:lnTo>
                  <a:pt x="62263" y="283"/>
                </a:lnTo>
                <a:lnTo>
                  <a:pt x="60282" y="95"/>
                </a:lnTo>
                <a:lnTo>
                  <a:pt x="58207" y="0"/>
                </a:lnTo>
                <a:close/>
              </a:path>
            </a:pathLst>
          </a:custGeom>
          <a:solidFill>
            <a:srgbClr val="FFFFFF"/>
          </a:solidFill>
          <a:ln>
            <a:noFill/>
          </a:ln>
        </p:spPr>
        <p:txBody>
          <a:bodyPr lIns="91425" tIns="91425" rIns="91425" bIns="91425" anchor="ctr" anchorCtr="0">
            <a:noAutofit/>
          </a:bodyPr>
          <a:lstStyle/>
          <a:p>
            <a:pPr>
              <a:spcBef>
                <a:spcPts val="0"/>
              </a:spcBef>
              <a:buNone/>
            </a:pPr>
            <a:endParaRPr/>
          </a:p>
        </p:txBody>
      </p:sp>
      <p:sp>
        <p:nvSpPr>
          <p:cNvPr id="3" name="Rectangle 2"/>
          <p:cNvSpPr/>
          <p:nvPr/>
        </p:nvSpPr>
        <p:spPr>
          <a:xfrm>
            <a:off x="228332" y="2305134"/>
            <a:ext cx="5137480" cy="2585323"/>
          </a:xfrm>
          <a:prstGeom prst="rect">
            <a:avLst/>
          </a:prstGeom>
        </p:spPr>
        <p:txBody>
          <a:bodyPr wrap="square">
            <a:spAutoFit/>
          </a:bodyPr>
          <a:lstStyle/>
          <a:p>
            <a:pPr algn="ctr"/>
            <a:r>
              <a:rPr lang="en-US" sz="1800" i="1" dirty="0" smtClean="0">
                <a:solidFill>
                  <a:schemeClr val="bg1"/>
                </a:solidFill>
              </a:rPr>
              <a:t>“Therefore</a:t>
            </a:r>
            <a:r>
              <a:rPr lang="en-US" sz="1800" i="1" dirty="0">
                <a:solidFill>
                  <a:schemeClr val="bg1"/>
                </a:solidFill>
              </a:rPr>
              <a:t>, I was not vacillating when I intended to do this, was I? Or what I purpose, do I purpose according to the flesh, so that with me there will be yes, yes and no, no at the same time</a:t>
            </a:r>
            <a:r>
              <a:rPr lang="en-US" sz="1800" i="1" dirty="0" smtClean="0">
                <a:solidFill>
                  <a:schemeClr val="bg1"/>
                </a:solidFill>
              </a:rPr>
              <a:t>?” </a:t>
            </a:r>
            <a:r>
              <a:rPr lang="en-US" sz="1800" dirty="0" smtClean="0">
                <a:solidFill>
                  <a:schemeClr val="bg1"/>
                </a:solidFill>
              </a:rPr>
              <a:t>(1:17)</a:t>
            </a:r>
          </a:p>
          <a:p>
            <a:pPr algn="ctr"/>
            <a:endParaRPr lang="en-US" sz="1800" dirty="0">
              <a:solidFill>
                <a:schemeClr val="bg1"/>
              </a:solidFill>
            </a:endParaRPr>
          </a:p>
          <a:p>
            <a:pPr algn="ctr"/>
            <a:r>
              <a:rPr lang="en-US" sz="1800" i="1" dirty="0" smtClean="0">
                <a:solidFill>
                  <a:srgbClr val="FFFFFF"/>
                </a:solidFill>
              </a:rPr>
              <a:t>“For </a:t>
            </a:r>
            <a:r>
              <a:rPr lang="en-US" sz="1800" i="1" dirty="0">
                <a:solidFill>
                  <a:srgbClr val="FFFFFF"/>
                </a:solidFill>
              </a:rPr>
              <a:t>we are not like many, peddling the word of God, but as from sincerity, but as from God, we speak in Christ in the sight of God</a:t>
            </a:r>
            <a:r>
              <a:rPr lang="en-US" sz="1800" i="1" dirty="0" smtClean="0">
                <a:solidFill>
                  <a:srgbClr val="FFFFFF"/>
                </a:solidFill>
              </a:rPr>
              <a:t>.” </a:t>
            </a:r>
            <a:r>
              <a:rPr lang="en-US" sz="1800" dirty="0" smtClean="0">
                <a:solidFill>
                  <a:srgbClr val="FFFFFF"/>
                </a:solidFill>
              </a:rPr>
              <a:t>(2</a:t>
            </a:r>
            <a:r>
              <a:rPr lang="en-US" sz="1800" smtClean="0">
                <a:solidFill>
                  <a:srgbClr val="FFFFFF"/>
                </a:solidFill>
              </a:rPr>
              <a:t>:</a:t>
            </a:r>
            <a:r>
              <a:rPr lang="en-US" sz="1800" smtClean="0">
                <a:solidFill>
                  <a:srgbClr val="FFFFFF"/>
                </a:solidFill>
              </a:rPr>
              <a:t>17)</a:t>
            </a:r>
            <a:endParaRPr lang="en-US" sz="1800" i="1" dirty="0">
              <a:solidFill>
                <a:srgbClr val="FFFFFF"/>
              </a:solidFill>
            </a:endParaRPr>
          </a:p>
        </p:txBody>
      </p:sp>
      <p:pic>
        <p:nvPicPr>
          <p:cNvPr id="4" name="Picture 3"/>
          <p:cNvPicPr>
            <a:picLocks noChangeAspect="1"/>
          </p:cNvPicPr>
          <p:nvPr/>
        </p:nvPicPr>
        <p:blipFill>
          <a:blip r:embed="rId4"/>
          <a:stretch>
            <a:fillRect/>
          </a:stretch>
        </p:blipFill>
        <p:spPr>
          <a:xfrm>
            <a:off x="5965186" y="2165312"/>
            <a:ext cx="2540198" cy="2149587"/>
          </a:xfrm>
          <a:prstGeom prst="rect">
            <a:avLst/>
          </a:prstGeom>
          <a:scene3d>
            <a:camera prst="orthographicFront">
              <a:rot lat="0" lon="0" rev="180000"/>
            </a:camera>
            <a:lightRig rig="threePt" dir="t"/>
          </a:scene3d>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025" y="967975"/>
            <a:ext cx="9156000" cy="857400"/>
          </a:xfrm>
          <a:prstGeom prst="rect">
            <a:avLst/>
          </a:prstGeom>
        </p:spPr>
        <p:txBody>
          <a:bodyPr lIns="91425" tIns="91425" rIns="91425" bIns="91425" anchor="t" anchorCtr="0">
            <a:noAutofit/>
          </a:bodyPr>
          <a:lstStyle/>
          <a:p>
            <a:r>
              <a:rPr lang="en-US" sz="2800" b="1" dirty="0">
                <a:solidFill>
                  <a:srgbClr val="CCFFCC"/>
                </a:solidFill>
              </a:rPr>
              <a:t>Paul’s Vindication</a:t>
            </a:r>
            <a:r>
              <a:rPr lang="en-US" sz="2800" dirty="0">
                <a:solidFill>
                  <a:srgbClr val="CCFFCC"/>
                </a:solidFill>
              </a:rPr>
              <a:t> </a:t>
            </a:r>
            <a:endParaRPr lang="en" dirty="0">
              <a:solidFill>
                <a:srgbClr val="CCFFCC"/>
              </a:solidFill>
            </a:endParaRPr>
          </a:p>
        </p:txBody>
      </p:sp>
      <p:sp>
        <p:nvSpPr>
          <p:cNvPr id="79" name="Shape 79"/>
          <p:cNvSpPr txBox="1">
            <a:spLocks noGrp="1"/>
          </p:cNvSpPr>
          <p:nvPr>
            <p:ph type="body" idx="1"/>
          </p:nvPr>
        </p:nvSpPr>
        <p:spPr>
          <a:xfrm>
            <a:off x="457200" y="1563400"/>
            <a:ext cx="8229600" cy="2503199"/>
          </a:xfrm>
          <a:prstGeom prst="rect">
            <a:avLst/>
          </a:prstGeom>
        </p:spPr>
        <p:txBody>
          <a:bodyPr lIns="91425" tIns="91425" rIns="91425" bIns="91425" anchor="t" anchorCtr="0">
            <a:noAutofit/>
          </a:bodyPr>
          <a:lstStyle/>
          <a:p>
            <a:pPr marL="457200" lvl="0" indent="-355600" rtl="0">
              <a:lnSpc>
                <a:spcPct val="150000"/>
              </a:lnSpc>
              <a:spcBef>
                <a:spcPts val="0"/>
              </a:spcBef>
              <a:buClr>
                <a:srgbClr val="FFFFFF"/>
              </a:buClr>
              <a:buSzPct val="100000"/>
              <a:buFont typeface="Sniglet"/>
              <a:buChar char="✘"/>
            </a:pPr>
            <a:r>
              <a:rPr lang="en-US" dirty="0" smtClean="0"/>
              <a:t>Personal Vindication of His Veracity</a:t>
            </a:r>
            <a:endParaRPr lang="en" dirty="0"/>
          </a:p>
          <a:p>
            <a:pPr marL="457200" lvl="0" indent="-355600" rtl="0">
              <a:lnSpc>
                <a:spcPct val="150000"/>
              </a:lnSpc>
              <a:spcBef>
                <a:spcPts val="0"/>
              </a:spcBef>
              <a:buClr>
                <a:srgbClr val="FFFFFF"/>
              </a:buClr>
              <a:buSzPct val="100000"/>
              <a:buFont typeface="Sniglet"/>
              <a:buChar char="✘"/>
            </a:pPr>
            <a:r>
              <a:rPr lang="en-US" dirty="0" smtClean="0"/>
              <a:t>Addresses Erring Brother</a:t>
            </a:r>
            <a:endParaRPr lang="en" dirty="0"/>
          </a:p>
          <a:p>
            <a:pPr rtl="0">
              <a:spcBef>
                <a:spcPts val="0"/>
              </a:spcBef>
              <a:buNone/>
            </a:pPr>
            <a:endParaRPr dirty="0"/>
          </a:p>
        </p:txBody>
      </p:sp>
      <p:sp>
        <p:nvSpPr>
          <p:cNvPr id="80" name="Shape 80"/>
          <p:cNvSpPr/>
          <p:nvPr/>
        </p:nvSpPr>
        <p:spPr>
          <a:xfrm>
            <a:off x="4141750" y="281249"/>
            <a:ext cx="788694" cy="805192"/>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lIns="91425" tIns="91425" rIns="91425" bIns="91425" anchor="ctr" anchorCtr="0">
            <a:noAutofit/>
          </a:bodyPr>
          <a:lstStyle/>
          <a:p>
            <a:pPr>
              <a:spcBef>
                <a:spcPts val="0"/>
              </a:spcBef>
              <a:buNone/>
            </a:pPr>
            <a:endParaRPr/>
          </a:p>
        </p:txBody>
      </p:sp>
      <p:pic>
        <p:nvPicPr>
          <p:cNvPr id="6" name="Picture 5"/>
          <p:cNvPicPr>
            <a:picLocks noChangeAspect="1"/>
          </p:cNvPicPr>
          <p:nvPr/>
        </p:nvPicPr>
        <p:blipFill>
          <a:blip r:embed="rId3"/>
          <a:stretch>
            <a:fillRect/>
          </a:stretch>
        </p:blipFill>
        <p:spPr>
          <a:xfrm>
            <a:off x="4384150" y="399492"/>
            <a:ext cx="336805" cy="673610"/>
          </a:xfrm>
          <a:prstGeom prst="rect">
            <a:avLst/>
          </a:prstGeom>
        </p:spPr>
      </p:pic>
      <p:sp>
        <p:nvSpPr>
          <p:cNvPr id="7" name="Shape 388"/>
          <p:cNvSpPr/>
          <p:nvPr/>
        </p:nvSpPr>
        <p:spPr>
          <a:xfrm>
            <a:off x="5765394" y="2140152"/>
            <a:ext cx="2921406" cy="2535777"/>
          </a:xfrm>
          <a:custGeom>
            <a:avLst/>
            <a:gdLst/>
            <a:ahLst/>
            <a:cxnLst/>
            <a:rect l="0" t="0" r="0" b="0"/>
            <a:pathLst>
              <a:path w="71886" h="68584" extrusionOk="0">
                <a:moveTo>
                  <a:pt x="48962" y="1604"/>
                </a:moveTo>
                <a:lnTo>
                  <a:pt x="48679" y="1698"/>
                </a:lnTo>
                <a:lnTo>
                  <a:pt x="49811" y="1698"/>
                </a:lnTo>
                <a:lnTo>
                  <a:pt x="48962" y="1793"/>
                </a:lnTo>
                <a:lnTo>
                  <a:pt x="47924" y="1698"/>
                </a:lnTo>
                <a:lnTo>
                  <a:pt x="46980" y="1698"/>
                </a:lnTo>
                <a:lnTo>
                  <a:pt x="47452" y="1604"/>
                </a:lnTo>
                <a:close/>
                <a:moveTo>
                  <a:pt x="23773" y="1793"/>
                </a:moveTo>
                <a:lnTo>
                  <a:pt x="22547" y="1887"/>
                </a:lnTo>
                <a:lnTo>
                  <a:pt x="23113" y="1793"/>
                </a:lnTo>
                <a:close/>
                <a:moveTo>
                  <a:pt x="50471" y="1793"/>
                </a:moveTo>
                <a:lnTo>
                  <a:pt x="50660" y="1887"/>
                </a:lnTo>
                <a:lnTo>
                  <a:pt x="48301" y="1981"/>
                </a:lnTo>
                <a:lnTo>
                  <a:pt x="50471" y="1793"/>
                </a:lnTo>
                <a:close/>
                <a:moveTo>
                  <a:pt x="41603" y="1887"/>
                </a:moveTo>
                <a:lnTo>
                  <a:pt x="41698" y="1981"/>
                </a:lnTo>
                <a:lnTo>
                  <a:pt x="39811" y="2076"/>
                </a:lnTo>
                <a:lnTo>
                  <a:pt x="41320" y="1887"/>
                </a:lnTo>
                <a:lnTo>
                  <a:pt x="41320" y="1887"/>
                </a:lnTo>
                <a:lnTo>
                  <a:pt x="40943" y="1981"/>
                </a:lnTo>
                <a:lnTo>
                  <a:pt x="41603" y="1887"/>
                </a:lnTo>
                <a:close/>
                <a:moveTo>
                  <a:pt x="61409" y="2301"/>
                </a:moveTo>
                <a:lnTo>
                  <a:pt x="60659" y="2359"/>
                </a:lnTo>
                <a:lnTo>
                  <a:pt x="59527" y="2453"/>
                </a:lnTo>
                <a:lnTo>
                  <a:pt x="61886" y="2453"/>
                </a:lnTo>
                <a:lnTo>
                  <a:pt x="61773" y="2378"/>
                </a:lnTo>
                <a:lnTo>
                  <a:pt x="61697" y="2359"/>
                </a:lnTo>
                <a:lnTo>
                  <a:pt x="61409" y="2301"/>
                </a:lnTo>
                <a:close/>
                <a:moveTo>
                  <a:pt x="4245" y="3113"/>
                </a:moveTo>
                <a:lnTo>
                  <a:pt x="4245" y="3113"/>
                </a:lnTo>
                <a:lnTo>
                  <a:pt x="4245" y="3113"/>
                </a:lnTo>
                <a:close/>
                <a:moveTo>
                  <a:pt x="15189" y="4151"/>
                </a:moveTo>
                <a:lnTo>
                  <a:pt x="14074" y="4337"/>
                </a:lnTo>
                <a:lnTo>
                  <a:pt x="15189" y="4151"/>
                </a:lnTo>
                <a:close/>
                <a:moveTo>
                  <a:pt x="67074" y="19245"/>
                </a:moveTo>
                <a:lnTo>
                  <a:pt x="67067" y="19277"/>
                </a:lnTo>
                <a:lnTo>
                  <a:pt x="67093" y="19490"/>
                </a:lnTo>
                <a:lnTo>
                  <a:pt x="67074" y="19245"/>
                </a:lnTo>
                <a:close/>
                <a:moveTo>
                  <a:pt x="67093" y="19490"/>
                </a:moveTo>
                <a:lnTo>
                  <a:pt x="67169" y="20472"/>
                </a:lnTo>
                <a:lnTo>
                  <a:pt x="67357" y="21604"/>
                </a:lnTo>
                <a:lnTo>
                  <a:pt x="67093" y="19490"/>
                </a:lnTo>
                <a:close/>
                <a:moveTo>
                  <a:pt x="71558" y="26891"/>
                </a:moveTo>
                <a:lnTo>
                  <a:pt x="71603" y="27358"/>
                </a:lnTo>
                <a:lnTo>
                  <a:pt x="71603" y="26981"/>
                </a:lnTo>
                <a:lnTo>
                  <a:pt x="71558" y="26891"/>
                </a:lnTo>
                <a:close/>
                <a:moveTo>
                  <a:pt x="64339" y="3113"/>
                </a:moveTo>
                <a:lnTo>
                  <a:pt x="64905" y="3396"/>
                </a:lnTo>
                <a:lnTo>
                  <a:pt x="65282" y="3774"/>
                </a:lnTo>
                <a:lnTo>
                  <a:pt x="65659" y="4245"/>
                </a:lnTo>
                <a:lnTo>
                  <a:pt x="65942" y="4717"/>
                </a:lnTo>
                <a:lnTo>
                  <a:pt x="66414" y="6132"/>
                </a:lnTo>
                <a:lnTo>
                  <a:pt x="67074" y="8208"/>
                </a:lnTo>
                <a:lnTo>
                  <a:pt x="66791" y="7547"/>
                </a:lnTo>
                <a:lnTo>
                  <a:pt x="66791" y="7830"/>
                </a:lnTo>
                <a:lnTo>
                  <a:pt x="66508" y="7642"/>
                </a:lnTo>
                <a:lnTo>
                  <a:pt x="66225" y="7547"/>
                </a:lnTo>
                <a:lnTo>
                  <a:pt x="66791" y="9717"/>
                </a:lnTo>
                <a:lnTo>
                  <a:pt x="67074" y="10943"/>
                </a:lnTo>
                <a:lnTo>
                  <a:pt x="67452" y="11981"/>
                </a:lnTo>
                <a:lnTo>
                  <a:pt x="67357" y="11981"/>
                </a:lnTo>
                <a:lnTo>
                  <a:pt x="67924" y="14623"/>
                </a:lnTo>
                <a:lnTo>
                  <a:pt x="68395" y="17264"/>
                </a:lnTo>
                <a:lnTo>
                  <a:pt x="68867" y="19905"/>
                </a:lnTo>
                <a:lnTo>
                  <a:pt x="69527" y="22736"/>
                </a:lnTo>
                <a:lnTo>
                  <a:pt x="69433" y="22170"/>
                </a:lnTo>
                <a:lnTo>
                  <a:pt x="69527" y="21698"/>
                </a:lnTo>
                <a:lnTo>
                  <a:pt x="69810" y="23868"/>
                </a:lnTo>
                <a:lnTo>
                  <a:pt x="69999" y="26037"/>
                </a:lnTo>
                <a:lnTo>
                  <a:pt x="69810" y="24056"/>
                </a:lnTo>
                <a:lnTo>
                  <a:pt x="69905" y="25754"/>
                </a:lnTo>
                <a:lnTo>
                  <a:pt x="70093" y="28773"/>
                </a:lnTo>
                <a:lnTo>
                  <a:pt x="70188" y="30754"/>
                </a:lnTo>
                <a:lnTo>
                  <a:pt x="70093" y="29811"/>
                </a:lnTo>
                <a:lnTo>
                  <a:pt x="69999" y="29151"/>
                </a:lnTo>
                <a:lnTo>
                  <a:pt x="69999" y="30566"/>
                </a:lnTo>
                <a:lnTo>
                  <a:pt x="70093" y="31226"/>
                </a:lnTo>
                <a:lnTo>
                  <a:pt x="70093" y="32452"/>
                </a:lnTo>
                <a:lnTo>
                  <a:pt x="69999" y="33962"/>
                </a:lnTo>
                <a:lnTo>
                  <a:pt x="69716" y="36981"/>
                </a:lnTo>
                <a:lnTo>
                  <a:pt x="69244" y="39999"/>
                </a:lnTo>
                <a:lnTo>
                  <a:pt x="68678" y="43018"/>
                </a:lnTo>
                <a:lnTo>
                  <a:pt x="68678" y="41226"/>
                </a:lnTo>
                <a:lnTo>
                  <a:pt x="68678" y="39433"/>
                </a:lnTo>
                <a:lnTo>
                  <a:pt x="68207" y="32452"/>
                </a:lnTo>
                <a:lnTo>
                  <a:pt x="67735" y="25754"/>
                </a:lnTo>
                <a:lnTo>
                  <a:pt x="67641" y="26320"/>
                </a:lnTo>
                <a:lnTo>
                  <a:pt x="67452" y="25000"/>
                </a:lnTo>
                <a:lnTo>
                  <a:pt x="67263" y="23679"/>
                </a:lnTo>
                <a:lnTo>
                  <a:pt x="67169" y="22264"/>
                </a:lnTo>
                <a:lnTo>
                  <a:pt x="67169" y="21038"/>
                </a:lnTo>
                <a:lnTo>
                  <a:pt x="67074" y="19905"/>
                </a:lnTo>
                <a:lnTo>
                  <a:pt x="66980" y="19622"/>
                </a:lnTo>
                <a:lnTo>
                  <a:pt x="67067" y="19277"/>
                </a:lnTo>
                <a:lnTo>
                  <a:pt x="66886" y="17830"/>
                </a:lnTo>
                <a:lnTo>
                  <a:pt x="66980" y="18962"/>
                </a:lnTo>
                <a:lnTo>
                  <a:pt x="66414" y="14434"/>
                </a:lnTo>
                <a:lnTo>
                  <a:pt x="66603" y="14811"/>
                </a:lnTo>
                <a:lnTo>
                  <a:pt x="66603" y="14623"/>
                </a:lnTo>
                <a:lnTo>
                  <a:pt x="66414" y="13113"/>
                </a:lnTo>
                <a:lnTo>
                  <a:pt x="66131" y="11321"/>
                </a:lnTo>
                <a:lnTo>
                  <a:pt x="66037" y="10849"/>
                </a:lnTo>
                <a:lnTo>
                  <a:pt x="65565" y="7264"/>
                </a:lnTo>
                <a:lnTo>
                  <a:pt x="64999" y="4811"/>
                </a:lnTo>
                <a:lnTo>
                  <a:pt x="64339" y="3113"/>
                </a:lnTo>
                <a:close/>
                <a:moveTo>
                  <a:pt x="69433" y="56131"/>
                </a:moveTo>
                <a:lnTo>
                  <a:pt x="69433" y="57169"/>
                </a:lnTo>
                <a:lnTo>
                  <a:pt x="69339" y="58112"/>
                </a:lnTo>
                <a:lnTo>
                  <a:pt x="69056" y="58867"/>
                </a:lnTo>
                <a:lnTo>
                  <a:pt x="68773" y="59527"/>
                </a:lnTo>
                <a:lnTo>
                  <a:pt x="68678" y="59622"/>
                </a:lnTo>
                <a:lnTo>
                  <a:pt x="68773" y="58773"/>
                </a:lnTo>
                <a:lnTo>
                  <a:pt x="69150" y="57452"/>
                </a:lnTo>
                <a:lnTo>
                  <a:pt x="69433" y="56131"/>
                </a:lnTo>
                <a:close/>
                <a:moveTo>
                  <a:pt x="62169" y="61508"/>
                </a:moveTo>
                <a:lnTo>
                  <a:pt x="61320" y="61697"/>
                </a:lnTo>
                <a:lnTo>
                  <a:pt x="61886" y="61508"/>
                </a:lnTo>
                <a:close/>
                <a:moveTo>
                  <a:pt x="56320" y="62357"/>
                </a:moveTo>
                <a:lnTo>
                  <a:pt x="54418" y="62578"/>
                </a:lnTo>
                <a:lnTo>
                  <a:pt x="54418" y="62578"/>
                </a:lnTo>
                <a:lnTo>
                  <a:pt x="54905" y="62546"/>
                </a:lnTo>
                <a:lnTo>
                  <a:pt x="56320" y="62357"/>
                </a:lnTo>
                <a:close/>
                <a:moveTo>
                  <a:pt x="54418" y="62578"/>
                </a:moveTo>
                <a:lnTo>
                  <a:pt x="53490" y="62640"/>
                </a:lnTo>
                <a:lnTo>
                  <a:pt x="52924" y="62735"/>
                </a:lnTo>
                <a:lnTo>
                  <a:pt x="52263" y="62829"/>
                </a:lnTo>
                <a:lnTo>
                  <a:pt x="54418" y="62578"/>
                </a:lnTo>
                <a:close/>
                <a:moveTo>
                  <a:pt x="48867" y="1793"/>
                </a:moveTo>
                <a:lnTo>
                  <a:pt x="48207" y="1981"/>
                </a:lnTo>
                <a:lnTo>
                  <a:pt x="46886" y="1981"/>
                </a:lnTo>
                <a:lnTo>
                  <a:pt x="49528" y="2076"/>
                </a:lnTo>
                <a:lnTo>
                  <a:pt x="52169" y="2076"/>
                </a:lnTo>
                <a:lnTo>
                  <a:pt x="48490" y="2264"/>
                </a:lnTo>
                <a:lnTo>
                  <a:pt x="48490" y="2264"/>
                </a:lnTo>
                <a:lnTo>
                  <a:pt x="53395" y="2170"/>
                </a:lnTo>
                <a:lnTo>
                  <a:pt x="52263" y="2264"/>
                </a:lnTo>
                <a:lnTo>
                  <a:pt x="51037" y="2359"/>
                </a:lnTo>
                <a:lnTo>
                  <a:pt x="52546" y="2453"/>
                </a:lnTo>
                <a:lnTo>
                  <a:pt x="50754" y="2453"/>
                </a:lnTo>
                <a:lnTo>
                  <a:pt x="50754" y="2547"/>
                </a:lnTo>
                <a:lnTo>
                  <a:pt x="51037" y="2547"/>
                </a:lnTo>
                <a:lnTo>
                  <a:pt x="51509" y="2642"/>
                </a:lnTo>
                <a:lnTo>
                  <a:pt x="50377" y="2736"/>
                </a:lnTo>
                <a:lnTo>
                  <a:pt x="54056" y="2642"/>
                </a:lnTo>
                <a:lnTo>
                  <a:pt x="53490" y="2642"/>
                </a:lnTo>
                <a:lnTo>
                  <a:pt x="53018" y="2453"/>
                </a:lnTo>
                <a:lnTo>
                  <a:pt x="53112" y="2359"/>
                </a:lnTo>
                <a:lnTo>
                  <a:pt x="54339" y="2359"/>
                </a:lnTo>
                <a:lnTo>
                  <a:pt x="55848" y="2453"/>
                </a:lnTo>
                <a:lnTo>
                  <a:pt x="55565" y="2547"/>
                </a:lnTo>
                <a:lnTo>
                  <a:pt x="57169" y="2642"/>
                </a:lnTo>
                <a:lnTo>
                  <a:pt x="57169" y="2642"/>
                </a:lnTo>
                <a:lnTo>
                  <a:pt x="57075" y="2547"/>
                </a:lnTo>
                <a:lnTo>
                  <a:pt x="57358" y="2359"/>
                </a:lnTo>
                <a:lnTo>
                  <a:pt x="58490" y="2264"/>
                </a:lnTo>
                <a:lnTo>
                  <a:pt x="60093" y="2170"/>
                </a:lnTo>
                <a:lnTo>
                  <a:pt x="61603" y="2264"/>
                </a:lnTo>
                <a:lnTo>
                  <a:pt x="61226" y="2264"/>
                </a:lnTo>
                <a:lnTo>
                  <a:pt x="61409" y="2301"/>
                </a:lnTo>
                <a:lnTo>
                  <a:pt x="61632" y="2284"/>
                </a:lnTo>
                <a:lnTo>
                  <a:pt x="61632" y="2284"/>
                </a:lnTo>
                <a:lnTo>
                  <a:pt x="61773" y="2378"/>
                </a:lnTo>
                <a:lnTo>
                  <a:pt x="62075" y="2453"/>
                </a:lnTo>
                <a:lnTo>
                  <a:pt x="62358" y="2736"/>
                </a:lnTo>
                <a:lnTo>
                  <a:pt x="62735" y="3208"/>
                </a:lnTo>
                <a:lnTo>
                  <a:pt x="63207" y="3774"/>
                </a:lnTo>
                <a:lnTo>
                  <a:pt x="63961" y="5189"/>
                </a:lnTo>
                <a:lnTo>
                  <a:pt x="64339" y="5944"/>
                </a:lnTo>
                <a:lnTo>
                  <a:pt x="64622" y="6698"/>
                </a:lnTo>
                <a:lnTo>
                  <a:pt x="65093" y="8491"/>
                </a:lnTo>
                <a:lnTo>
                  <a:pt x="65471" y="10472"/>
                </a:lnTo>
                <a:lnTo>
                  <a:pt x="65754" y="12547"/>
                </a:lnTo>
                <a:lnTo>
                  <a:pt x="65848" y="14623"/>
                </a:lnTo>
                <a:lnTo>
                  <a:pt x="65942" y="16792"/>
                </a:lnTo>
                <a:lnTo>
                  <a:pt x="66131" y="20660"/>
                </a:lnTo>
                <a:lnTo>
                  <a:pt x="66225" y="20283"/>
                </a:lnTo>
                <a:lnTo>
                  <a:pt x="66603" y="23019"/>
                </a:lnTo>
                <a:lnTo>
                  <a:pt x="66791" y="25000"/>
                </a:lnTo>
                <a:lnTo>
                  <a:pt x="66791" y="25660"/>
                </a:lnTo>
                <a:lnTo>
                  <a:pt x="66791" y="25849"/>
                </a:lnTo>
                <a:lnTo>
                  <a:pt x="66697" y="25943"/>
                </a:lnTo>
                <a:lnTo>
                  <a:pt x="66508" y="24905"/>
                </a:lnTo>
                <a:lnTo>
                  <a:pt x="66508" y="25566"/>
                </a:lnTo>
                <a:lnTo>
                  <a:pt x="66508" y="26792"/>
                </a:lnTo>
                <a:lnTo>
                  <a:pt x="67169" y="33490"/>
                </a:lnTo>
                <a:lnTo>
                  <a:pt x="67546" y="36698"/>
                </a:lnTo>
                <a:lnTo>
                  <a:pt x="67735" y="40188"/>
                </a:lnTo>
                <a:lnTo>
                  <a:pt x="67357" y="38867"/>
                </a:lnTo>
                <a:lnTo>
                  <a:pt x="67263" y="38584"/>
                </a:lnTo>
                <a:lnTo>
                  <a:pt x="67263" y="38679"/>
                </a:lnTo>
                <a:lnTo>
                  <a:pt x="67263" y="39339"/>
                </a:lnTo>
                <a:lnTo>
                  <a:pt x="67357" y="40660"/>
                </a:lnTo>
                <a:lnTo>
                  <a:pt x="67641" y="43962"/>
                </a:lnTo>
                <a:lnTo>
                  <a:pt x="67829" y="46226"/>
                </a:lnTo>
                <a:lnTo>
                  <a:pt x="67924" y="46980"/>
                </a:lnTo>
                <a:lnTo>
                  <a:pt x="67169" y="50943"/>
                </a:lnTo>
                <a:lnTo>
                  <a:pt x="66886" y="52829"/>
                </a:lnTo>
                <a:lnTo>
                  <a:pt x="66791" y="54716"/>
                </a:lnTo>
                <a:lnTo>
                  <a:pt x="66791" y="54810"/>
                </a:lnTo>
                <a:lnTo>
                  <a:pt x="66980" y="55376"/>
                </a:lnTo>
                <a:lnTo>
                  <a:pt x="67169" y="56980"/>
                </a:lnTo>
                <a:lnTo>
                  <a:pt x="67263" y="58395"/>
                </a:lnTo>
                <a:lnTo>
                  <a:pt x="66980" y="58867"/>
                </a:lnTo>
                <a:lnTo>
                  <a:pt x="66697" y="59150"/>
                </a:lnTo>
                <a:lnTo>
                  <a:pt x="66414" y="59339"/>
                </a:lnTo>
                <a:lnTo>
                  <a:pt x="66037" y="59433"/>
                </a:lnTo>
                <a:lnTo>
                  <a:pt x="64999" y="59622"/>
                </a:lnTo>
                <a:lnTo>
                  <a:pt x="63207" y="59905"/>
                </a:lnTo>
                <a:lnTo>
                  <a:pt x="59999" y="60565"/>
                </a:lnTo>
                <a:lnTo>
                  <a:pt x="56697" y="60942"/>
                </a:lnTo>
                <a:lnTo>
                  <a:pt x="53301" y="61225"/>
                </a:lnTo>
                <a:lnTo>
                  <a:pt x="49905" y="61508"/>
                </a:lnTo>
                <a:lnTo>
                  <a:pt x="43113" y="61791"/>
                </a:lnTo>
                <a:lnTo>
                  <a:pt x="39716" y="61980"/>
                </a:lnTo>
                <a:lnTo>
                  <a:pt x="36509" y="62169"/>
                </a:lnTo>
                <a:lnTo>
                  <a:pt x="36698" y="62074"/>
                </a:lnTo>
                <a:lnTo>
                  <a:pt x="36886" y="61886"/>
                </a:lnTo>
                <a:lnTo>
                  <a:pt x="36320" y="61886"/>
                </a:lnTo>
                <a:lnTo>
                  <a:pt x="35566" y="61980"/>
                </a:lnTo>
                <a:lnTo>
                  <a:pt x="34811" y="62074"/>
                </a:lnTo>
                <a:lnTo>
                  <a:pt x="34150" y="62169"/>
                </a:lnTo>
                <a:lnTo>
                  <a:pt x="32924" y="62074"/>
                </a:lnTo>
                <a:lnTo>
                  <a:pt x="31132" y="62263"/>
                </a:lnTo>
                <a:lnTo>
                  <a:pt x="26886" y="62640"/>
                </a:lnTo>
                <a:lnTo>
                  <a:pt x="24528" y="62923"/>
                </a:lnTo>
                <a:lnTo>
                  <a:pt x="22264" y="63112"/>
                </a:lnTo>
                <a:lnTo>
                  <a:pt x="19151" y="63112"/>
                </a:lnTo>
                <a:lnTo>
                  <a:pt x="18302" y="63018"/>
                </a:lnTo>
                <a:lnTo>
                  <a:pt x="19056" y="63018"/>
                </a:lnTo>
                <a:lnTo>
                  <a:pt x="19905" y="62923"/>
                </a:lnTo>
                <a:lnTo>
                  <a:pt x="21604" y="62546"/>
                </a:lnTo>
                <a:lnTo>
                  <a:pt x="21604" y="62546"/>
                </a:lnTo>
                <a:lnTo>
                  <a:pt x="19905" y="62640"/>
                </a:lnTo>
                <a:lnTo>
                  <a:pt x="18207" y="62640"/>
                </a:lnTo>
                <a:lnTo>
                  <a:pt x="14811" y="62735"/>
                </a:lnTo>
                <a:lnTo>
                  <a:pt x="14528" y="62829"/>
                </a:lnTo>
                <a:lnTo>
                  <a:pt x="6509" y="62735"/>
                </a:lnTo>
                <a:lnTo>
                  <a:pt x="6415" y="61886"/>
                </a:lnTo>
                <a:lnTo>
                  <a:pt x="6415" y="61603"/>
                </a:lnTo>
                <a:lnTo>
                  <a:pt x="6509" y="61508"/>
                </a:lnTo>
                <a:lnTo>
                  <a:pt x="6698" y="61980"/>
                </a:lnTo>
                <a:lnTo>
                  <a:pt x="6509" y="58112"/>
                </a:lnTo>
                <a:lnTo>
                  <a:pt x="6321" y="54244"/>
                </a:lnTo>
                <a:lnTo>
                  <a:pt x="6038" y="50471"/>
                </a:lnTo>
                <a:lnTo>
                  <a:pt x="5943" y="48490"/>
                </a:lnTo>
                <a:lnTo>
                  <a:pt x="5943" y="47924"/>
                </a:lnTo>
                <a:lnTo>
                  <a:pt x="5849" y="46414"/>
                </a:lnTo>
                <a:lnTo>
                  <a:pt x="5943" y="44811"/>
                </a:lnTo>
                <a:lnTo>
                  <a:pt x="6132" y="41414"/>
                </a:lnTo>
                <a:lnTo>
                  <a:pt x="6132" y="39622"/>
                </a:lnTo>
                <a:lnTo>
                  <a:pt x="6132" y="38018"/>
                </a:lnTo>
                <a:lnTo>
                  <a:pt x="5849" y="36415"/>
                </a:lnTo>
                <a:lnTo>
                  <a:pt x="5660" y="35754"/>
                </a:lnTo>
                <a:lnTo>
                  <a:pt x="5472" y="35094"/>
                </a:lnTo>
                <a:lnTo>
                  <a:pt x="5566" y="35849"/>
                </a:lnTo>
                <a:lnTo>
                  <a:pt x="5660" y="36698"/>
                </a:lnTo>
                <a:lnTo>
                  <a:pt x="5566" y="38301"/>
                </a:lnTo>
                <a:lnTo>
                  <a:pt x="5283" y="35566"/>
                </a:lnTo>
                <a:lnTo>
                  <a:pt x="4811" y="32452"/>
                </a:lnTo>
                <a:lnTo>
                  <a:pt x="4717" y="30943"/>
                </a:lnTo>
                <a:lnTo>
                  <a:pt x="4623" y="29434"/>
                </a:lnTo>
                <a:lnTo>
                  <a:pt x="4717" y="28113"/>
                </a:lnTo>
                <a:lnTo>
                  <a:pt x="5000" y="26886"/>
                </a:lnTo>
                <a:lnTo>
                  <a:pt x="4906" y="24717"/>
                </a:lnTo>
                <a:lnTo>
                  <a:pt x="5000" y="25283"/>
                </a:lnTo>
                <a:lnTo>
                  <a:pt x="5000" y="24811"/>
                </a:lnTo>
                <a:lnTo>
                  <a:pt x="5000" y="24339"/>
                </a:lnTo>
                <a:lnTo>
                  <a:pt x="4906" y="23302"/>
                </a:lnTo>
                <a:lnTo>
                  <a:pt x="4811" y="21981"/>
                </a:lnTo>
                <a:lnTo>
                  <a:pt x="4623" y="20283"/>
                </a:lnTo>
                <a:lnTo>
                  <a:pt x="4340" y="19528"/>
                </a:lnTo>
                <a:lnTo>
                  <a:pt x="4057" y="18679"/>
                </a:lnTo>
                <a:lnTo>
                  <a:pt x="4057" y="18773"/>
                </a:lnTo>
                <a:lnTo>
                  <a:pt x="4245" y="28868"/>
                </a:lnTo>
                <a:lnTo>
                  <a:pt x="4623" y="38962"/>
                </a:lnTo>
                <a:lnTo>
                  <a:pt x="4528" y="38490"/>
                </a:lnTo>
                <a:lnTo>
                  <a:pt x="4528" y="39528"/>
                </a:lnTo>
                <a:lnTo>
                  <a:pt x="4528" y="41980"/>
                </a:lnTo>
                <a:lnTo>
                  <a:pt x="4528" y="43301"/>
                </a:lnTo>
                <a:lnTo>
                  <a:pt x="4434" y="44622"/>
                </a:lnTo>
                <a:lnTo>
                  <a:pt x="4434" y="46037"/>
                </a:lnTo>
                <a:lnTo>
                  <a:pt x="4434" y="47358"/>
                </a:lnTo>
                <a:lnTo>
                  <a:pt x="4340" y="49056"/>
                </a:lnTo>
                <a:lnTo>
                  <a:pt x="4245" y="50848"/>
                </a:lnTo>
                <a:lnTo>
                  <a:pt x="4151" y="54716"/>
                </a:lnTo>
                <a:lnTo>
                  <a:pt x="4340" y="58773"/>
                </a:lnTo>
                <a:lnTo>
                  <a:pt x="4528" y="60754"/>
                </a:lnTo>
                <a:lnTo>
                  <a:pt x="4811" y="62640"/>
                </a:lnTo>
                <a:lnTo>
                  <a:pt x="2170" y="62546"/>
                </a:lnTo>
                <a:lnTo>
                  <a:pt x="2264" y="58207"/>
                </a:lnTo>
                <a:lnTo>
                  <a:pt x="2359" y="53773"/>
                </a:lnTo>
                <a:lnTo>
                  <a:pt x="2547" y="49433"/>
                </a:lnTo>
                <a:lnTo>
                  <a:pt x="2830" y="45094"/>
                </a:lnTo>
                <a:lnTo>
                  <a:pt x="2736" y="45094"/>
                </a:lnTo>
                <a:lnTo>
                  <a:pt x="2925" y="41509"/>
                </a:lnTo>
                <a:lnTo>
                  <a:pt x="2925" y="42263"/>
                </a:lnTo>
                <a:lnTo>
                  <a:pt x="3208" y="34245"/>
                </a:lnTo>
                <a:lnTo>
                  <a:pt x="3774" y="30566"/>
                </a:lnTo>
                <a:lnTo>
                  <a:pt x="3208" y="31981"/>
                </a:lnTo>
                <a:lnTo>
                  <a:pt x="3113" y="31698"/>
                </a:lnTo>
                <a:lnTo>
                  <a:pt x="3113" y="31226"/>
                </a:lnTo>
                <a:lnTo>
                  <a:pt x="3208" y="30471"/>
                </a:lnTo>
                <a:lnTo>
                  <a:pt x="3113" y="30943"/>
                </a:lnTo>
                <a:lnTo>
                  <a:pt x="3208" y="29528"/>
                </a:lnTo>
                <a:lnTo>
                  <a:pt x="3396" y="28019"/>
                </a:lnTo>
                <a:lnTo>
                  <a:pt x="3491" y="27075"/>
                </a:lnTo>
                <a:lnTo>
                  <a:pt x="3585" y="26886"/>
                </a:lnTo>
                <a:lnTo>
                  <a:pt x="3585" y="27075"/>
                </a:lnTo>
                <a:lnTo>
                  <a:pt x="3585" y="27736"/>
                </a:lnTo>
                <a:lnTo>
                  <a:pt x="3774" y="26132"/>
                </a:lnTo>
                <a:lnTo>
                  <a:pt x="3774" y="21887"/>
                </a:lnTo>
                <a:lnTo>
                  <a:pt x="3774" y="19717"/>
                </a:lnTo>
                <a:lnTo>
                  <a:pt x="3868" y="17547"/>
                </a:lnTo>
                <a:lnTo>
                  <a:pt x="3774" y="16321"/>
                </a:lnTo>
                <a:lnTo>
                  <a:pt x="3679" y="15094"/>
                </a:lnTo>
                <a:lnTo>
                  <a:pt x="3679" y="12547"/>
                </a:lnTo>
                <a:lnTo>
                  <a:pt x="3868" y="9906"/>
                </a:lnTo>
                <a:lnTo>
                  <a:pt x="4151" y="7359"/>
                </a:lnTo>
                <a:lnTo>
                  <a:pt x="4057" y="15566"/>
                </a:lnTo>
                <a:lnTo>
                  <a:pt x="4245" y="16132"/>
                </a:lnTo>
                <a:lnTo>
                  <a:pt x="4245" y="14717"/>
                </a:lnTo>
                <a:lnTo>
                  <a:pt x="4245" y="14151"/>
                </a:lnTo>
                <a:lnTo>
                  <a:pt x="4151" y="14623"/>
                </a:lnTo>
                <a:lnTo>
                  <a:pt x="4151" y="13208"/>
                </a:lnTo>
                <a:lnTo>
                  <a:pt x="4151" y="11792"/>
                </a:lnTo>
                <a:lnTo>
                  <a:pt x="4245" y="9057"/>
                </a:lnTo>
                <a:lnTo>
                  <a:pt x="4340" y="9434"/>
                </a:lnTo>
                <a:lnTo>
                  <a:pt x="4434" y="8208"/>
                </a:lnTo>
                <a:lnTo>
                  <a:pt x="4717" y="7264"/>
                </a:lnTo>
                <a:lnTo>
                  <a:pt x="5000" y="6415"/>
                </a:lnTo>
                <a:lnTo>
                  <a:pt x="5472" y="5755"/>
                </a:lnTo>
                <a:lnTo>
                  <a:pt x="6038" y="5661"/>
                </a:lnTo>
                <a:lnTo>
                  <a:pt x="6226" y="5661"/>
                </a:lnTo>
                <a:lnTo>
                  <a:pt x="6038" y="6132"/>
                </a:lnTo>
                <a:lnTo>
                  <a:pt x="5849" y="6698"/>
                </a:lnTo>
                <a:lnTo>
                  <a:pt x="5849" y="7359"/>
                </a:lnTo>
                <a:lnTo>
                  <a:pt x="6038" y="8019"/>
                </a:lnTo>
                <a:lnTo>
                  <a:pt x="5943" y="8774"/>
                </a:lnTo>
                <a:lnTo>
                  <a:pt x="6038" y="10566"/>
                </a:lnTo>
                <a:lnTo>
                  <a:pt x="6038" y="11698"/>
                </a:lnTo>
                <a:lnTo>
                  <a:pt x="6132" y="12547"/>
                </a:lnTo>
                <a:lnTo>
                  <a:pt x="6038" y="10377"/>
                </a:lnTo>
                <a:lnTo>
                  <a:pt x="6038" y="8208"/>
                </a:lnTo>
                <a:lnTo>
                  <a:pt x="6226" y="8679"/>
                </a:lnTo>
                <a:lnTo>
                  <a:pt x="6321" y="6793"/>
                </a:lnTo>
                <a:lnTo>
                  <a:pt x="6415" y="5944"/>
                </a:lnTo>
                <a:lnTo>
                  <a:pt x="6415" y="5849"/>
                </a:lnTo>
                <a:lnTo>
                  <a:pt x="6415" y="5566"/>
                </a:lnTo>
                <a:lnTo>
                  <a:pt x="8208" y="5283"/>
                </a:lnTo>
                <a:lnTo>
                  <a:pt x="9906" y="5000"/>
                </a:lnTo>
                <a:lnTo>
                  <a:pt x="11604" y="4623"/>
                </a:lnTo>
                <a:lnTo>
                  <a:pt x="13302" y="4340"/>
                </a:lnTo>
                <a:lnTo>
                  <a:pt x="13302" y="4340"/>
                </a:lnTo>
                <a:lnTo>
                  <a:pt x="11226" y="4623"/>
                </a:lnTo>
                <a:lnTo>
                  <a:pt x="9434" y="4906"/>
                </a:lnTo>
                <a:lnTo>
                  <a:pt x="6415" y="5472"/>
                </a:lnTo>
                <a:lnTo>
                  <a:pt x="6415" y="5283"/>
                </a:lnTo>
                <a:lnTo>
                  <a:pt x="6321" y="5472"/>
                </a:lnTo>
                <a:lnTo>
                  <a:pt x="5472" y="5661"/>
                </a:lnTo>
                <a:lnTo>
                  <a:pt x="5660" y="5472"/>
                </a:lnTo>
                <a:lnTo>
                  <a:pt x="6415" y="5283"/>
                </a:lnTo>
                <a:lnTo>
                  <a:pt x="5849" y="5283"/>
                </a:lnTo>
                <a:lnTo>
                  <a:pt x="6226" y="5000"/>
                </a:lnTo>
                <a:lnTo>
                  <a:pt x="6509" y="4717"/>
                </a:lnTo>
                <a:lnTo>
                  <a:pt x="6509" y="4717"/>
                </a:lnTo>
                <a:lnTo>
                  <a:pt x="6415" y="5283"/>
                </a:lnTo>
                <a:lnTo>
                  <a:pt x="6415" y="5283"/>
                </a:lnTo>
                <a:lnTo>
                  <a:pt x="6887" y="4811"/>
                </a:lnTo>
                <a:lnTo>
                  <a:pt x="7453" y="4340"/>
                </a:lnTo>
                <a:lnTo>
                  <a:pt x="8113" y="4151"/>
                </a:lnTo>
                <a:lnTo>
                  <a:pt x="8962" y="3962"/>
                </a:lnTo>
                <a:lnTo>
                  <a:pt x="9811" y="3868"/>
                </a:lnTo>
                <a:lnTo>
                  <a:pt x="10755" y="3868"/>
                </a:lnTo>
                <a:lnTo>
                  <a:pt x="12830" y="3962"/>
                </a:lnTo>
                <a:lnTo>
                  <a:pt x="15189" y="4151"/>
                </a:lnTo>
                <a:lnTo>
                  <a:pt x="15189" y="4151"/>
                </a:lnTo>
                <a:lnTo>
                  <a:pt x="15755" y="4057"/>
                </a:lnTo>
                <a:lnTo>
                  <a:pt x="18113" y="3585"/>
                </a:lnTo>
                <a:lnTo>
                  <a:pt x="21037" y="2925"/>
                </a:lnTo>
                <a:lnTo>
                  <a:pt x="24151" y="2453"/>
                </a:lnTo>
                <a:lnTo>
                  <a:pt x="24811" y="2736"/>
                </a:lnTo>
                <a:lnTo>
                  <a:pt x="25660" y="2925"/>
                </a:lnTo>
                <a:lnTo>
                  <a:pt x="22075" y="3585"/>
                </a:lnTo>
                <a:lnTo>
                  <a:pt x="19717" y="3962"/>
                </a:lnTo>
                <a:lnTo>
                  <a:pt x="21509" y="3774"/>
                </a:lnTo>
                <a:lnTo>
                  <a:pt x="23302" y="3585"/>
                </a:lnTo>
                <a:lnTo>
                  <a:pt x="23207" y="3617"/>
                </a:lnTo>
                <a:lnTo>
                  <a:pt x="23207" y="3617"/>
                </a:lnTo>
                <a:lnTo>
                  <a:pt x="21698" y="3868"/>
                </a:lnTo>
                <a:lnTo>
                  <a:pt x="20000" y="4151"/>
                </a:lnTo>
                <a:lnTo>
                  <a:pt x="26320" y="3491"/>
                </a:lnTo>
                <a:lnTo>
                  <a:pt x="29434" y="3113"/>
                </a:lnTo>
                <a:lnTo>
                  <a:pt x="32547" y="2925"/>
                </a:lnTo>
                <a:lnTo>
                  <a:pt x="32547" y="2925"/>
                </a:lnTo>
                <a:lnTo>
                  <a:pt x="31320" y="3208"/>
                </a:lnTo>
                <a:lnTo>
                  <a:pt x="32452" y="3113"/>
                </a:lnTo>
                <a:lnTo>
                  <a:pt x="33679" y="2925"/>
                </a:lnTo>
                <a:lnTo>
                  <a:pt x="34811" y="2830"/>
                </a:lnTo>
                <a:lnTo>
                  <a:pt x="36037" y="2736"/>
                </a:lnTo>
                <a:lnTo>
                  <a:pt x="35754" y="2736"/>
                </a:lnTo>
                <a:lnTo>
                  <a:pt x="35754" y="2642"/>
                </a:lnTo>
                <a:lnTo>
                  <a:pt x="36226" y="2642"/>
                </a:lnTo>
                <a:lnTo>
                  <a:pt x="36415" y="2547"/>
                </a:lnTo>
                <a:lnTo>
                  <a:pt x="34905" y="2547"/>
                </a:lnTo>
                <a:lnTo>
                  <a:pt x="35660" y="2453"/>
                </a:lnTo>
                <a:lnTo>
                  <a:pt x="36132" y="2453"/>
                </a:lnTo>
                <a:lnTo>
                  <a:pt x="37358" y="2359"/>
                </a:lnTo>
                <a:lnTo>
                  <a:pt x="37830" y="2359"/>
                </a:lnTo>
                <a:lnTo>
                  <a:pt x="38207" y="2264"/>
                </a:lnTo>
                <a:lnTo>
                  <a:pt x="36509" y="2359"/>
                </a:lnTo>
                <a:lnTo>
                  <a:pt x="36509" y="2359"/>
                </a:lnTo>
                <a:lnTo>
                  <a:pt x="38207" y="2170"/>
                </a:lnTo>
                <a:lnTo>
                  <a:pt x="39811" y="2170"/>
                </a:lnTo>
                <a:lnTo>
                  <a:pt x="40188" y="2264"/>
                </a:lnTo>
                <a:lnTo>
                  <a:pt x="39905" y="2076"/>
                </a:lnTo>
                <a:lnTo>
                  <a:pt x="41603" y="2076"/>
                </a:lnTo>
                <a:lnTo>
                  <a:pt x="41037" y="2170"/>
                </a:lnTo>
                <a:lnTo>
                  <a:pt x="43773" y="2076"/>
                </a:lnTo>
                <a:lnTo>
                  <a:pt x="43207" y="2076"/>
                </a:lnTo>
                <a:lnTo>
                  <a:pt x="44528" y="1981"/>
                </a:lnTo>
                <a:lnTo>
                  <a:pt x="44811" y="1981"/>
                </a:lnTo>
                <a:lnTo>
                  <a:pt x="45094" y="1887"/>
                </a:lnTo>
                <a:lnTo>
                  <a:pt x="45754" y="1887"/>
                </a:lnTo>
                <a:lnTo>
                  <a:pt x="47263" y="1793"/>
                </a:lnTo>
                <a:close/>
                <a:moveTo>
                  <a:pt x="52263" y="65754"/>
                </a:moveTo>
                <a:lnTo>
                  <a:pt x="51792" y="65848"/>
                </a:lnTo>
                <a:lnTo>
                  <a:pt x="51697" y="65848"/>
                </a:lnTo>
                <a:lnTo>
                  <a:pt x="48867" y="66131"/>
                </a:lnTo>
                <a:lnTo>
                  <a:pt x="50565" y="65848"/>
                </a:lnTo>
                <a:lnTo>
                  <a:pt x="52263" y="65754"/>
                </a:lnTo>
                <a:close/>
                <a:moveTo>
                  <a:pt x="66697" y="61037"/>
                </a:moveTo>
                <a:lnTo>
                  <a:pt x="66603" y="61131"/>
                </a:lnTo>
                <a:lnTo>
                  <a:pt x="65848" y="61414"/>
                </a:lnTo>
                <a:lnTo>
                  <a:pt x="64999" y="61603"/>
                </a:lnTo>
                <a:lnTo>
                  <a:pt x="63018" y="61791"/>
                </a:lnTo>
                <a:lnTo>
                  <a:pt x="64905" y="61697"/>
                </a:lnTo>
                <a:lnTo>
                  <a:pt x="66508" y="61320"/>
                </a:lnTo>
                <a:lnTo>
                  <a:pt x="66037" y="61980"/>
                </a:lnTo>
                <a:lnTo>
                  <a:pt x="65471" y="62546"/>
                </a:lnTo>
                <a:lnTo>
                  <a:pt x="64810" y="63018"/>
                </a:lnTo>
                <a:lnTo>
                  <a:pt x="64056" y="63301"/>
                </a:lnTo>
                <a:lnTo>
                  <a:pt x="63301" y="63584"/>
                </a:lnTo>
                <a:lnTo>
                  <a:pt x="62452" y="63772"/>
                </a:lnTo>
                <a:lnTo>
                  <a:pt x="61509" y="63961"/>
                </a:lnTo>
                <a:lnTo>
                  <a:pt x="60565" y="64055"/>
                </a:lnTo>
                <a:lnTo>
                  <a:pt x="58678" y="64150"/>
                </a:lnTo>
                <a:lnTo>
                  <a:pt x="53018" y="64150"/>
                </a:lnTo>
                <a:lnTo>
                  <a:pt x="46037" y="64810"/>
                </a:lnTo>
                <a:lnTo>
                  <a:pt x="39528" y="65282"/>
                </a:lnTo>
                <a:lnTo>
                  <a:pt x="36320" y="65471"/>
                </a:lnTo>
                <a:lnTo>
                  <a:pt x="33018" y="65659"/>
                </a:lnTo>
                <a:lnTo>
                  <a:pt x="29622" y="65754"/>
                </a:lnTo>
                <a:lnTo>
                  <a:pt x="23962" y="65754"/>
                </a:lnTo>
                <a:lnTo>
                  <a:pt x="21698" y="65942"/>
                </a:lnTo>
                <a:lnTo>
                  <a:pt x="17264" y="66225"/>
                </a:lnTo>
                <a:lnTo>
                  <a:pt x="17830" y="66037"/>
                </a:lnTo>
                <a:lnTo>
                  <a:pt x="16698" y="65942"/>
                </a:lnTo>
                <a:lnTo>
                  <a:pt x="16509" y="65942"/>
                </a:lnTo>
                <a:lnTo>
                  <a:pt x="15094" y="66037"/>
                </a:lnTo>
                <a:lnTo>
                  <a:pt x="15660" y="66131"/>
                </a:lnTo>
                <a:lnTo>
                  <a:pt x="16132" y="66037"/>
                </a:lnTo>
                <a:lnTo>
                  <a:pt x="15943" y="66131"/>
                </a:lnTo>
                <a:lnTo>
                  <a:pt x="16604" y="66225"/>
                </a:lnTo>
                <a:lnTo>
                  <a:pt x="14434" y="66320"/>
                </a:lnTo>
                <a:lnTo>
                  <a:pt x="12170" y="66414"/>
                </a:lnTo>
                <a:lnTo>
                  <a:pt x="13773" y="66225"/>
                </a:lnTo>
                <a:lnTo>
                  <a:pt x="15000" y="66037"/>
                </a:lnTo>
                <a:lnTo>
                  <a:pt x="12453" y="66225"/>
                </a:lnTo>
                <a:lnTo>
                  <a:pt x="11604" y="66320"/>
                </a:lnTo>
                <a:lnTo>
                  <a:pt x="11604" y="66225"/>
                </a:lnTo>
                <a:lnTo>
                  <a:pt x="11887" y="66225"/>
                </a:lnTo>
                <a:lnTo>
                  <a:pt x="12736" y="66037"/>
                </a:lnTo>
                <a:lnTo>
                  <a:pt x="9906" y="66225"/>
                </a:lnTo>
                <a:lnTo>
                  <a:pt x="8962" y="66414"/>
                </a:lnTo>
                <a:lnTo>
                  <a:pt x="10000" y="66414"/>
                </a:lnTo>
                <a:lnTo>
                  <a:pt x="8396" y="66697"/>
                </a:lnTo>
                <a:lnTo>
                  <a:pt x="7830" y="66697"/>
                </a:lnTo>
                <a:lnTo>
                  <a:pt x="7358" y="66603"/>
                </a:lnTo>
                <a:lnTo>
                  <a:pt x="7075" y="66414"/>
                </a:lnTo>
                <a:lnTo>
                  <a:pt x="6792" y="66131"/>
                </a:lnTo>
                <a:lnTo>
                  <a:pt x="6604" y="65565"/>
                </a:lnTo>
                <a:lnTo>
                  <a:pt x="6604" y="64810"/>
                </a:lnTo>
                <a:lnTo>
                  <a:pt x="6415" y="66225"/>
                </a:lnTo>
                <a:lnTo>
                  <a:pt x="6509" y="64527"/>
                </a:lnTo>
                <a:lnTo>
                  <a:pt x="20188" y="64433"/>
                </a:lnTo>
                <a:lnTo>
                  <a:pt x="20188" y="64433"/>
                </a:lnTo>
                <a:lnTo>
                  <a:pt x="19434" y="64621"/>
                </a:lnTo>
                <a:lnTo>
                  <a:pt x="23585" y="64527"/>
                </a:lnTo>
                <a:lnTo>
                  <a:pt x="25660" y="64433"/>
                </a:lnTo>
                <a:lnTo>
                  <a:pt x="27641" y="64338"/>
                </a:lnTo>
                <a:lnTo>
                  <a:pt x="25754" y="64244"/>
                </a:lnTo>
                <a:lnTo>
                  <a:pt x="31132" y="63772"/>
                </a:lnTo>
                <a:lnTo>
                  <a:pt x="36698" y="63301"/>
                </a:lnTo>
                <a:lnTo>
                  <a:pt x="42264" y="62829"/>
                </a:lnTo>
                <a:lnTo>
                  <a:pt x="47830" y="62640"/>
                </a:lnTo>
                <a:lnTo>
                  <a:pt x="46414" y="62829"/>
                </a:lnTo>
                <a:lnTo>
                  <a:pt x="44999" y="63018"/>
                </a:lnTo>
                <a:lnTo>
                  <a:pt x="48867" y="62735"/>
                </a:lnTo>
                <a:lnTo>
                  <a:pt x="52358" y="62452"/>
                </a:lnTo>
                <a:lnTo>
                  <a:pt x="53207" y="62357"/>
                </a:lnTo>
                <a:lnTo>
                  <a:pt x="52452" y="62452"/>
                </a:lnTo>
                <a:lnTo>
                  <a:pt x="55660" y="62169"/>
                </a:lnTo>
                <a:lnTo>
                  <a:pt x="54056" y="62357"/>
                </a:lnTo>
                <a:lnTo>
                  <a:pt x="56320" y="62357"/>
                </a:lnTo>
                <a:lnTo>
                  <a:pt x="58395" y="62169"/>
                </a:lnTo>
                <a:lnTo>
                  <a:pt x="60471" y="61980"/>
                </a:lnTo>
                <a:lnTo>
                  <a:pt x="64622" y="61508"/>
                </a:lnTo>
                <a:lnTo>
                  <a:pt x="63584" y="61508"/>
                </a:lnTo>
                <a:lnTo>
                  <a:pt x="65188" y="61320"/>
                </a:lnTo>
                <a:lnTo>
                  <a:pt x="65942" y="61225"/>
                </a:lnTo>
                <a:lnTo>
                  <a:pt x="66697" y="61037"/>
                </a:lnTo>
                <a:close/>
                <a:moveTo>
                  <a:pt x="56131" y="0"/>
                </a:moveTo>
                <a:lnTo>
                  <a:pt x="54056" y="95"/>
                </a:lnTo>
                <a:lnTo>
                  <a:pt x="49999" y="472"/>
                </a:lnTo>
                <a:lnTo>
                  <a:pt x="49905" y="472"/>
                </a:lnTo>
                <a:lnTo>
                  <a:pt x="50188" y="378"/>
                </a:lnTo>
                <a:lnTo>
                  <a:pt x="46131" y="378"/>
                </a:lnTo>
                <a:lnTo>
                  <a:pt x="44999" y="566"/>
                </a:lnTo>
                <a:lnTo>
                  <a:pt x="45848" y="661"/>
                </a:lnTo>
                <a:lnTo>
                  <a:pt x="45848" y="661"/>
                </a:lnTo>
                <a:lnTo>
                  <a:pt x="45094" y="566"/>
                </a:lnTo>
                <a:lnTo>
                  <a:pt x="46037" y="661"/>
                </a:lnTo>
                <a:lnTo>
                  <a:pt x="45943" y="661"/>
                </a:lnTo>
                <a:lnTo>
                  <a:pt x="40377" y="849"/>
                </a:lnTo>
                <a:lnTo>
                  <a:pt x="34622" y="1038"/>
                </a:lnTo>
                <a:lnTo>
                  <a:pt x="34245" y="1038"/>
                </a:lnTo>
                <a:lnTo>
                  <a:pt x="30943" y="1227"/>
                </a:lnTo>
                <a:lnTo>
                  <a:pt x="29905" y="1132"/>
                </a:lnTo>
                <a:lnTo>
                  <a:pt x="28679" y="1227"/>
                </a:lnTo>
                <a:lnTo>
                  <a:pt x="26132" y="1510"/>
                </a:lnTo>
                <a:lnTo>
                  <a:pt x="20566" y="1887"/>
                </a:lnTo>
                <a:lnTo>
                  <a:pt x="20094" y="1887"/>
                </a:lnTo>
                <a:lnTo>
                  <a:pt x="19434" y="1793"/>
                </a:lnTo>
                <a:lnTo>
                  <a:pt x="19245" y="1793"/>
                </a:lnTo>
                <a:lnTo>
                  <a:pt x="19434" y="1887"/>
                </a:lnTo>
                <a:lnTo>
                  <a:pt x="19811" y="1981"/>
                </a:lnTo>
                <a:lnTo>
                  <a:pt x="17453" y="2170"/>
                </a:lnTo>
                <a:lnTo>
                  <a:pt x="12830" y="2170"/>
                </a:lnTo>
                <a:lnTo>
                  <a:pt x="11415" y="2359"/>
                </a:lnTo>
                <a:lnTo>
                  <a:pt x="8962" y="2547"/>
                </a:lnTo>
                <a:lnTo>
                  <a:pt x="8113" y="3113"/>
                </a:lnTo>
                <a:lnTo>
                  <a:pt x="7170" y="3302"/>
                </a:lnTo>
                <a:lnTo>
                  <a:pt x="5377" y="3679"/>
                </a:lnTo>
                <a:lnTo>
                  <a:pt x="4245" y="3868"/>
                </a:lnTo>
                <a:lnTo>
                  <a:pt x="4245" y="3113"/>
                </a:lnTo>
                <a:lnTo>
                  <a:pt x="4151" y="3868"/>
                </a:lnTo>
                <a:lnTo>
                  <a:pt x="3774" y="4057"/>
                </a:lnTo>
                <a:lnTo>
                  <a:pt x="3585" y="4151"/>
                </a:lnTo>
                <a:lnTo>
                  <a:pt x="3396" y="4340"/>
                </a:lnTo>
                <a:lnTo>
                  <a:pt x="3208" y="4623"/>
                </a:lnTo>
                <a:lnTo>
                  <a:pt x="2925" y="5472"/>
                </a:lnTo>
                <a:lnTo>
                  <a:pt x="2453" y="7076"/>
                </a:lnTo>
                <a:lnTo>
                  <a:pt x="2264" y="7830"/>
                </a:lnTo>
                <a:lnTo>
                  <a:pt x="2076" y="8585"/>
                </a:lnTo>
                <a:lnTo>
                  <a:pt x="1793" y="10283"/>
                </a:lnTo>
                <a:lnTo>
                  <a:pt x="1698" y="12075"/>
                </a:lnTo>
                <a:lnTo>
                  <a:pt x="1698" y="13868"/>
                </a:lnTo>
                <a:lnTo>
                  <a:pt x="1793" y="17547"/>
                </a:lnTo>
                <a:lnTo>
                  <a:pt x="1793" y="19339"/>
                </a:lnTo>
                <a:lnTo>
                  <a:pt x="1793" y="20943"/>
                </a:lnTo>
                <a:lnTo>
                  <a:pt x="849" y="42735"/>
                </a:lnTo>
                <a:lnTo>
                  <a:pt x="0" y="64527"/>
                </a:lnTo>
                <a:lnTo>
                  <a:pt x="5094" y="64527"/>
                </a:lnTo>
                <a:lnTo>
                  <a:pt x="5377" y="66131"/>
                </a:lnTo>
                <a:lnTo>
                  <a:pt x="5472" y="66603"/>
                </a:lnTo>
                <a:lnTo>
                  <a:pt x="5755" y="66980"/>
                </a:lnTo>
                <a:lnTo>
                  <a:pt x="6038" y="67263"/>
                </a:lnTo>
                <a:lnTo>
                  <a:pt x="6415" y="67546"/>
                </a:lnTo>
                <a:lnTo>
                  <a:pt x="7736" y="67923"/>
                </a:lnTo>
                <a:lnTo>
                  <a:pt x="9057" y="68206"/>
                </a:lnTo>
                <a:lnTo>
                  <a:pt x="10377" y="68395"/>
                </a:lnTo>
                <a:lnTo>
                  <a:pt x="11887" y="68584"/>
                </a:lnTo>
                <a:lnTo>
                  <a:pt x="16887" y="68584"/>
                </a:lnTo>
                <a:lnTo>
                  <a:pt x="20377" y="68301"/>
                </a:lnTo>
                <a:lnTo>
                  <a:pt x="27547" y="67640"/>
                </a:lnTo>
                <a:lnTo>
                  <a:pt x="30849" y="67357"/>
                </a:lnTo>
                <a:lnTo>
                  <a:pt x="33867" y="67169"/>
                </a:lnTo>
                <a:lnTo>
                  <a:pt x="38396" y="66980"/>
                </a:lnTo>
                <a:lnTo>
                  <a:pt x="42924" y="66603"/>
                </a:lnTo>
                <a:lnTo>
                  <a:pt x="51792" y="65942"/>
                </a:lnTo>
                <a:lnTo>
                  <a:pt x="53112" y="65754"/>
                </a:lnTo>
                <a:lnTo>
                  <a:pt x="53301" y="65754"/>
                </a:lnTo>
                <a:lnTo>
                  <a:pt x="55282" y="65565"/>
                </a:lnTo>
                <a:lnTo>
                  <a:pt x="61697" y="64999"/>
                </a:lnTo>
                <a:lnTo>
                  <a:pt x="62546" y="64905"/>
                </a:lnTo>
                <a:lnTo>
                  <a:pt x="64716" y="64810"/>
                </a:lnTo>
                <a:lnTo>
                  <a:pt x="60943" y="65376"/>
                </a:lnTo>
                <a:lnTo>
                  <a:pt x="64433" y="65093"/>
                </a:lnTo>
                <a:lnTo>
                  <a:pt x="65754" y="64810"/>
                </a:lnTo>
                <a:lnTo>
                  <a:pt x="66225" y="64716"/>
                </a:lnTo>
                <a:lnTo>
                  <a:pt x="66697" y="64527"/>
                </a:lnTo>
                <a:lnTo>
                  <a:pt x="67169" y="64244"/>
                </a:lnTo>
                <a:lnTo>
                  <a:pt x="67452" y="63867"/>
                </a:lnTo>
                <a:lnTo>
                  <a:pt x="67829" y="63489"/>
                </a:lnTo>
                <a:lnTo>
                  <a:pt x="68018" y="63018"/>
                </a:lnTo>
                <a:lnTo>
                  <a:pt x="68301" y="62452"/>
                </a:lnTo>
                <a:lnTo>
                  <a:pt x="68490" y="61791"/>
                </a:lnTo>
                <a:lnTo>
                  <a:pt x="68678" y="60093"/>
                </a:lnTo>
                <a:lnTo>
                  <a:pt x="68961" y="59622"/>
                </a:lnTo>
                <a:lnTo>
                  <a:pt x="69150" y="59056"/>
                </a:lnTo>
                <a:lnTo>
                  <a:pt x="69339" y="58490"/>
                </a:lnTo>
                <a:lnTo>
                  <a:pt x="69433" y="57829"/>
                </a:lnTo>
                <a:lnTo>
                  <a:pt x="69527" y="56225"/>
                </a:lnTo>
                <a:lnTo>
                  <a:pt x="69527" y="54622"/>
                </a:lnTo>
                <a:lnTo>
                  <a:pt x="69339" y="54150"/>
                </a:lnTo>
                <a:lnTo>
                  <a:pt x="69244" y="52358"/>
                </a:lnTo>
                <a:lnTo>
                  <a:pt x="69999" y="46980"/>
                </a:lnTo>
                <a:lnTo>
                  <a:pt x="70754" y="41792"/>
                </a:lnTo>
                <a:lnTo>
                  <a:pt x="71414" y="36603"/>
                </a:lnTo>
                <a:lnTo>
                  <a:pt x="71697" y="34150"/>
                </a:lnTo>
                <a:lnTo>
                  <a:pt x="71886" y="31698"/>
                </a:lnTo>
                <a:lnTo>
                  <a:pt x="71603" y="33113"/>
                </a:lnTo>
                <a:lnTo>
                  <a:pt x="71603" y="32264"/>
                </a:lnTo>
                <a:lnTo>
                  <a:pt x="71508" y="31509"/>
                </a:lnTo>
                <a:lnTo>
                  <a:pt x="71320" y="29717"/>
                </a:lnTo>
                <a:lnTo>
                  <a:pt x="71225" y="28868"/>
                </a:lnTo>
                <a:lnTo>
                  <a:pt x="71131" y="28019"/>
                </a:lnTo>
                <a:lnTo>
                  <a:pt x="71225" y="27264"/>
                </a:lnTo>
                <a:lnTo>
                  <a:pt x="71414" y="26603"/>
                </a:lnTo>
                <a:lnTo>
                  <a:pt x="71558" y="26891"/>
                </a:lnTo>
                <a:lnTo>
                  <a:pt x="71131" y="22453"/>
                </a:lnTo>
                <a:lnTo>
                  <a:pt x="71320" y="23113"/>
                </a:lnTo>
                <a:lnTo>
                  <a:pt x="71037" y="21132"/>
                </a:lnTo>
                <a:lnTo>
                  <a:pt x="70754" y="19056"/>
                </a:lnTo>
                <a:lnTo>
                  <a:pt x="69999" y="15094"/>
                </a:lnTo>
                <a:lnTo>
                  <a:pt x="70376" y="16415"/>
                </a:lnTo>
                <a:lnTo>
                  <a:pt x="69999" y="12830"/>
                </a:lnTo>
                <a:lnTo>
                  <a:pt x="69622" y="10566"/>
                </a:lnTo>
                <a:lnTo>
                  <a:pt x="69150" y="8208"/>
                </a:lnTo>
                <a:lnTo>
                  <a:pt x="68584" y="5944"/>
                </a:lnTo>
                <a:lnTo>
                  <a:pt x="68207" y="4906"/>
                </a:lnTo>
                <a:lnTo>
                  <a:pt x="67829" y="3868"/>
                </a:lnTo>
                <a:lnTo>
                  <a:pt x="67452" y="3019"/>
                </a:lnTo>
                <a:lnTo>
                  <a:pt x="66980" y="2264"/>
                </a:lnTo>
                <a:lnTo>
                  <a:pt x="66508" y="1604"/>
                </a:lnTo>
                <a:lnTo>
                  <a:pt x="65942" y="1227"/>
                </a:lnTo>
                <a:lnTo>
                  <a:pt x="64999" y="849"/>
                </a:lnTo>
                <a:lnTo>
                  <a:pt x="64150" y="661"/>
                </a:lnTo>
                <a:lnTo>
                  <a:pt x="62263" y="283"/>
                </a:lnTo>
                <a:lnTo>
                  <a:pt x="60282" y="95"/>
                </a:lnTo>
                <a:lnTo>
                  <a:pt x="58207" y="0"/>
                </a:lnTo>
                <a:close/>
              </a:path>
            </a:pathLst>
          </a:custGeom>
          <a:solidFill>
            <a:srgbClr val="FFFFFF"/>
          </a:solidFill>
          <a:ln>
            <a:noFill/>
          </a:ln>
        </p:spPr>
        <p:txBody>
          <a:bodyPr lIns="91425" tIns="91425" rIns="91425" bIns="91425" anchor="ctr" anchorCtr="0">
            <a:noAutofit/>
          </a:bodyPr>
          <a:lstStyle/>
          <a:p>
            <a:pPr>
              <a:spcBef>
                <a:spcPts val="0"/>
              </a:spcBef>
              <a:buNone/>
            </a:pPr>
            <a:endParaRPr/>
          </a:p>
        </p:txBody>
      </p:sp>
      <p:sp>
        <p:nvSpPr>
          <p:cNvPr id="2" name="Rectangle 1"/>
          <p:cNvSpPr/>
          <p:nvPr/>
        </p:nvSpPr>
        <p:spPr>
          <a:xfrm>
            <a:off x="858923" y="2756416"/>
            <a:ext cx="4572000" cy="1754327"/>
          </a:xfrm>
          <a:prstGeom prst="rect">
            <a:avLst/>
          </a:prstGeom>
        </p:spPr>
        <p:txBody>
          <a:bodyPr>
            <a:spAutoFit/>
          </a:bodyPr>
          <a:lstStyle/>
          <a:p>
            <a:pPr algn="ctr"/>
            <a:r>
              <a:rPr lang="en-US" sz="1800" i="1" dirty="0" smtClean="0">
                <a:solidFill>
                  <a:srgbClr val="FFFFFF"/>
                </a:solidFill>
              </a:rPr>
              <a:t>“Sufficient </a:t>
            </a:r>
            <a:r>
              <a:rPr lang="en-US" sz="1800" i="1" dirty="0">
                <a:solidFill>
                  <a:srgbClr val="FFFFFF"/>
                </a:solidFill>
              </a:rPr>
              <a:t>for such a one is this punishment which was inflicted by the majority, </a:t>
            </a:r>
            <a:r>
              <a:rPr lang="en-US" sz="1800" i="1" dirty="0" smtClean="0">
                <a:solidFill>
                  <a:srgbClr val="FFFFFF"/>
                </a:solidFill>
              </a:rPr>
              <a:t>so </a:t>
            </a:r>
            <a:r>
              <a:rPr lang="en-US" sz="1800" i="1" dirty="0">
                <a:solidFill>
                  <a:srgbClr val="FFFFFF"/>
                </a:solidFill>
              </a:rPr>
              <a:t>that on the contrary you should rather forgive and comfort him, otherwise such a one might be overwhelmed by excessive sorrow</a:t>
            </a:r>
            <a:r>
              <a:rPr lang="en-US" sz="1800" i="1" dirty="0" smtClean="0">
                <a:solidFill>
                  <a:srgbClr val="FFFFFF"/>
                </a:solidFill>
              </a:rPr>
              <a:t>.” </a:t>
            </a:r>
            <a:r>
              <a:rPr lang="en-US" sz="1800" dirty="0" smtClean="0">
                <a:solidFill>
                  <a:srgbClr val="FFFFFF"/>
                </a:solidFill>
              </a:rPr>
              <a:t>(2:6-7)</a:t>
            </a:r>
            <a:endParaRPr lang="en-US" sz="1800" dirty="0">
              <a:solidFill>
                <a:srgbClr val="FFFFFF"/>
              </a:solidFill>
            </a:endParaRPr>
          </a:p>
        </p:txBody>
      </p:sp>
      <p:pic>
        <p:nvPicPr>
          <p:cNvPr id="4" name="Picture 3"/>
          <p:cNvPicPr>
            <a:picLocks noChangeAspect="1"/>
          </p:cNvPicPr>
          <p:nvPr/>
        </p:nvPicPr>
        <p:blipFill>
          <a:blip r:embed="rId4"/>
          <a:stretch>
            <a:fillRect/>
          </a:stretch>
        </p:blipFill>
        <p:spPr>
          <a:xfrm>
            <a:off x="6107891" y="2553393"/>
            <a:ext cx="2193404" cy="1570278"/>
          </a:xfrm>
          <a:prstGeom prst="rect">
            <a:avLst/>
          </a:prstGeom>
          <a:scene3d>
            <a:camera prst="orthographicFront">
              <a:rot lat="0" lon="0" rev="180000"/>
            </a:camera>
            <a:lightRig rig="threePt" dir="t"/>
          </a:scene3d>
        </p:spPr>
      </p:pic>
    </p:spTree>
    <p:extLst>
      <p:ext uri="{BB962C8B-B14F-4D97-AF65-F5344CB8AC3E}">
        <p14:creationId xmlns:p14="http://schemas.microsoft.com/office/powerpoint/2010/main" val="354011280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025" y="967975"/>
            <a:ext cx="9156000" cy="857400"/>
          </a:xfrm>
          <a:prstGeom prst="rect">
            <a:avLst/>
          </a:prstGeom>
        </p:spPr>
        <p:txBody>
          <a:bodyPr lIns="91425" tIns="91425" rIns="91425" bIns="91425" anchor="t" anchorCtr="0">
            <a:noAutofit/>
          </a:bodyPr>
          <a:lstStyle/>
          <a:p>
            <a:r>
              <a:rPr lang="en-US" sz="2800" b="1" dirty="0">
                <a:solidFill>
                  <a:srgbClr val="CCFFCC"/>
                </a:solidFill>
              </a:rPr>
              <a:t>Paul’s Vindication</a:t>
            </a:r>
            <a:r>
              <a:rPr lang="en-US" sz="2800" dirty="0">
                <a:solidFill>
                  <a:srgbClr val="CCFFCC"/>
                </a:solidFill>
              </a:rPr>
              <a:t> </a:t>
            </a:r>
            <a:endParaRPr lang="en" dirty="0">
              <a:solidFill>
                <a:srgbClr val="CCFFCC"/>
              </a:solidFill>
            </a:endParaRPr>
          </a:p>
        </p:txBody>
      </p:sp>
      <p:sp>
        <p:nvSpPr>
          <p:cNvPr id="79" name="Shape 79"/>
          <p:cNvSpPr txBox="1">
            <a:spLocks noGrp="1"/>
          </p:cNvSpPr>
          <p:nvPr>
            <p:ph type="body" idx="1"/>
          </p:nvPr>
        </p:nvSpPr>
        <p:spPr>
          <a:xfrm>
            <a:off x="457200" y="1563400"/>
            <a:ext cx="8229600" cy="2503199"/>
          </a:xfrm>
          <a:prstGeom prst="rect">
            <a:avLst/>
          </a:prstGeom>
        </p:spPr>
        <p:txBody>
          <a:bodyPr lIns="91425" tIns="91425" rIns="91425" bIns="91425" anchor="t" anchorCtr="0">
            <a:noAutofit/>
          </a:bodyPr>
          <a:lstStyle/>
          <a:p>
            <a:pPr marL="457200" lvl="0" indent="-355600" rtl="0">
              <a:lnSpc>
                <a:spcPct val="150000"/>
              </a:lnSpc>
              <a:spcBef>
                <a:spcPts val="0"/>
              </a:spcBef>
              <a:buClr>
                <a:srgbClr val="FFFFFF"/>
              </a:buClr>
              <a:buSzPct val="100000"/>
              <a:buFont typeface="Sniglet"/>
              <a:buChar char="✘"/>
            </a:pPr>
            <a:r>
              <a:rPr lang="en-US" dirty="0" smtClean="0"/>
              <a:t>Personal Vindication of His Veracity</a:t>
            </a:r>
            <a:endParaRPr lang="en" dirty="0"/>
          </a:p>
          <a:p>
            <a:pPr marL="457200" lvl="0" indent="-355600" rtl="0">
              <a:lnSpc>
                <a:spcPct val="150000"/>
              </a:lnSpc>
              <a:spcBef>
                <a:spcPts val="0"/>
              </a:spcBef>
              <a:buClr>
                <a:srgbClr val="FFFFFF"/>
              </a:buClr>
              <a:buSzPct val="100000"/>
              <a:buFont typeface="Sniglet"/>
              <a:buChar char="✘"/>
            </a:pPr>
            <a:r>
              <a:rPr lang="en-US" dirty="0" smtClean="0"/>
              <a:t>Addresses Erring Brother</a:t>
            </a:r>
            <a:endParaRPr lang="en" dirty="0"/>
          </a:p>
          <a:p>
            <a:pPr marL="457200" lvl="0" indent="-355600" rtl="0">
              <a:lnSpc>
                <a:spcPct val="150000"/>
              </a:lnSpc>
              <a:spcBef>
                <a:spcPts val="0"/>
              </a:spcBef>
              <a:buClr>
                <a:srgbClr val="FFFFFF"/>
              </a:buClr>
              <a:buSzPct val="100000"/>
              <a:buFont typeface="Sniglet"/>
              <a:buChar char="✘"/>
            </a:pPr>
            <a:r>
              <a:rPr lang="en-US" dirty="0" smtClean="0"/>
              <a:t>New Covenant v. Old Covenant (Judaizers)</a:t>
            </a:r>
          </a:p>
          <a:p>
            <a:pPr rtl="0">
              <a:spcBef>
                <a:spcPts val="0"/>
              </a:spcBef>
              <a:buNone/>
            </a:pPr>
            <a:endParaRPr dirty="0"/>
          </a:p>
        </p:txBody>
      </p:sp>
      <p:sp>
        <p:nvSpPr>
          <p:cNvPr id="80" name="Shape 80"/>
          <p:cNvSpPr/>
          <p:nvPr/>
        </p:nvSpPr>
        <p:spPr>
          <a:xfrm>
            <a:off x="4141750" y="281249"/>
            <a:ext cx="788694" cy="805192"/>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lIns="91425" tIns="91425" rIns="91425" bIns="91425" anchor="ctr" anchorCtr="0">
            <a:noAutofit/>
          </a:bodyPr>
          <a:lstStyle/>
          <a:p>
            <a:pPr>
              <a:spcBef>
                <a:spcPts val="0"/>
              </a:spcBef>
              <a:buNone/>
            </a:pPr>
            <a:endParaRPr/>
          </a:p>
        </p:txBody>
      </p:sp>
      <p:pic>
        <p:nvPicPr>
          <p:cNvPr id="6" name="Picture 5"/>
          <p:cNvPicPr>
            <a:picLocks noChangeAspect="1"/>
          </p:cNvPicPr>
          <p:nvPr/>
        </p:nvPicPr>
        <p:blipFill>
          <a:blip r:embed="rId3"/>
          <a:stretch>
            <a:fillRect/>
          </a:stretch>
        </p:blipFill>
        <p:spPr>
          <a:xfrm>
            <a:off x="4384150" y="399492"/>
            <a:ext cx="336805" cy="673610"/>
          </a:xfrm>
          <a:prstGeom prst="rect">
            <a:avLst/>
          </a:prstGeom>
        </p:spPr>
      </p:pic>
      <p:sp>
        <p:nvSpPr>
          <p:cNvPr id="7" name="Shape 388"/>
          <p:cNvSpPr/>
          <p:nvPr/>
        </p:nvSpPr>
        <p:spPr>
          <a:xfrm>
            <a:off x="6314354" y="1825376"/>
            <a:ext cx="2372446" cy="2850554"/>
          </a:xfrm>
          <a:custGeom>
            <a:avLst/>
            <a:gdLst/>
            <a:ahLst/>
            <a:cxnLst/>
            <a:rect l="0" t="0" r="0" b="0"/>
            <a:pathLst>
              <a:path w="71886" h="68584" extrusionOk="0">
                <a:moveTo>
                  <a:pt x="48962" y="1604"/>
                </a:moveTo>
                <a:lnTo>
                  <a:pt x="48679" y="1698"/>
                </a:lnTo>
                <a:lnTo>
                  <a:pt x="49811" y="1698"/>
                </a:lnTo>
                <a:lnTo>
                  <a:pt x="48962" y="1793"/>
                </a:lnTo>
                <a:lnTo>
                  <a:pt x="47924" y="1698"/>
                </a:lnTo>
                <a:lnTo>
                  <a:pt x="46980" y="1698"/>
                </a:lnTo>
                <a:lnTo>
                  <a:pt x="47452" y="1604"/>
                </a:lnTo>
                <a:close/>
                <a:moveTo>
                  <a:pt x="23773" y="1793"/>
                </a:moveTo>
                <a:lnTo>
                  <a:pt x="22547" y="1887"/>
                </a:lnTo>
                <a:lnTo>
                  <a:pt x="23113" y="1793"/>
                </a:lnTo>
                <a:close/>
                <a:moveTo>
                  <a:pt x="50471" y="1793"/>
                </a:moveTo>
                <a:lnTo>
                  <a:pt x="50660" y="1887"/>
                </a:lnTo>
                <a:lnTo>
                  <a:pt x="48301" y="1981"/>
                </a:lnTo>
                <a:lnTo>
                  <a:pt x="50471" y="1793"/>
                </a:lnTo>
                <a:close/>
                <a:moveTo>
                  <a:pt x="41603" y="1887"/>
                </a:moveTo>
                <a:lnTo>
                  <a:pt x="41698" y="1981"/>
                </a:lnTo>
                <a:lnTo>
                  <a:pt x="39811" y="2076"/>
                </a:lnTo>
                <a:lnTo>
                  <a:pt x="41320" y="1887"/>
                </a:lnTo>
                <a:lnTo>
                  <a:pt x="41320" y="1887"/>
                </a:lnTo>
                <a:lnTo>
                  <a:pt x="40943" y="1981"/>
                </a:lnTo>
                <a:lnTo>
                  <a:pt x="41603" y="1887"/>
                </a:lnTo>
                <a:close/>
                <a:moveTo>
                  <a:pt x="61409" y="2301"/>
                </a:moveTo>
                <a:lnTo>
                  <a:pt x="60659" y="2359"/>
                </a:lnTo>
                <a:lnTo>
                  <a:pt x="59527" y="2453"/>
                </a:lnTo>
                <a:lnTo>
                  <a:pt x="61886" y="2453"/>
                </a:lnTo>
                <a:lnTo>
                  <a:pt x="61773" y="2378"/>
                </a:lnTo>
                <a:lnTo>
                  <a:pt x="61697" y="2359"/>
                </a:lnTo>
                <a:lnTo>
                  <a:pt x="61409" y="2301"/>
                </a:lnTo>
                <a:close/>
                <a:moveTo>
                  <a:pt x="4245" y="3113"/>
                </a:moveTo>
                <a:lnTo>
                  <a:pt x="4245" y="3113"/>
                </a:lnTo>
                <a:lnTo>
                  <a:pt x="4245" y="3113"/>
                </a:lnTo>
                <a:close/>
                <a:moveTo>
                  <a:pt x="15189" y="4151"/>
                </a:moveTo>
                <a:lnTo>
                  <a:pt x="14074" y="4337"/>
                </a:lnTo>
                <a:lnTo>
                  <a:pt x="15189" y="4151"/>
                </a:lnTo>
                <a:close/>
                <a:moveTo>
                  <a:pt x="67074" y="19245"/>
                </a:moveTo>
                <a:lnTo>
                  <a:pt x="67067" y="19277"/>
                </a:lnTo>
                <a:lnTo>
                  <a:pt x="67093" y="19490"/>
                </a:lnTo>
                <a:lnTo>
                  <a:pt x="67074" y="19245"/>
                </a:lnTo>
                <a:close/>
                <a:moveTo>
                  <a:pt x="67093" y="19490"/>
                </a:moveTo>
                <a:lnTo>
                  <a:pt x="67169" y="20472"/>
                </a:lnTo>
                <a:lnTo>
                  <a:pt x="67357" y="21604"/>
                </a:lnTo>
                <a:lnTo>
                  <a:pt x="67093" y="19490"/>
                </a:lnTo>
                <a:close/>
                <a:moveTo>
                  <a:pt x="71558" y="26891"/>
                </a:moveTo>
                <a:lnTo>
                  <a:pt x="71603" y="27358"/>
                </a:lnTo>
                <a:lnTo>
                  <a:pt x="71603" y="26981"/>
                </a:lnTo>
                <a:lnTo>
                  <a:pt x="71558" y="26891"/>
                </a:lnTo>
                <a:close/>
                <a:moveTo>
                  <a:pt x="64339" y="3113"/>
                </a:moveTo>
                <a:lnTo>
                  <a:pt x="64905" y="3396"/>
                </a:lnTo>
                <a:lnTo>
                  <a:pt x="65282" y="3774"/>
                </a:lnTo>
                <a:lnTo>
                  <a:pt x="65659" y="4245"/>
                </a:lnTo>
                <a:lnTo>
                  <a:pt x="65942" y="4717"/>
                </a:lnTo>
                <a:lnTo>
                  <a:pt x="66414" y="6132"/>
                </a:lnTo>
                <a:lnTo>
                  <a:pt x="67074" y="8208"/>
                </a:lnTo>
                <a:lnTo>
                  <a:pt x="66791" y="7547"/>
                </a:lnTo>
                <a:lnTo>
                  <a:pt x="66791" y="7830"/>
                </a:lnTo>
                <a:lnTo>
                  <a:pt x="66508" y="7642"/>
                </a:lnTo>
                <a:lnTo>
                  <a:pt x="66225" y="7547"/>
                </a:lnTo>
                <a:lnTo>
                  <a:pt x="66791" y="9717"/>
                </a:lnTo>
                <a:lnTo>
                  <a:pt x="67074" y="10943"/>
                </a:lnTo>
                <a:lnTo>
                  <a:pt x="67452" y="11981"/>
                </a:lnTo>
                <a:lnTo>
                  <a:pt x="67357" y="11981"/>
                </a:lnTo>
                <a:lnTo>
                  <a:pt x="67924" y="14623"/>
                </a:lnTo>
                <a:lnTo>
                  <a:pt x="68395" y="17264"/>
                </a:lnTo>
                <a:lnTo>
                  <a:pt x="68867" y="19905"/>
                </a:lnTo>
                <a:lnTo>
                  <a:pt x="69527" y="22736"/>
                </a:lnTo>
                <a:lnTo>
                  <a:pt x="69433" y="22170"/>
                </a:lnTo>
                <a:lnTo>
                  <a:pt x="69527" y="21698"/>
                </a:lnTo>
                <a:lnTo>
                  <a:pt x="69810" y="23868"/>
                </a:lnTo>
                <a:lnTo>
                  <a:pt x="69999" y="26037"/>
                </a:lnTo>
                <a:lnTo>
                  <a:pt x="69810" y="24056"/>
                </a:lnTo>
                <a:lnTo>
                  <a:pt x="69905" y="25754"/>
                </a:lnTo>
                <a:lnTo>
                  <a:pt x="70093" y="28773"/>
                </a:lnTo>
                <a:lnTo>
                  <a:pt x="70188" y="30754"/>
                </a:lnTo>
                <a:lnTo>
                  <a:pt x="70093" y="29811"/>
                </a:lnTo>
                <a:lnTo>
                  <a:pt x="69999" y="29151"/>
                </a:lnTo>
                <a:lnTo>
                  <a:pt x="69999" y="30566"/>
                </a:lnTo>
                <a:lnTo>
                  <a:pt x="70093" y="31226"/>
                </a:lnTo>
                <a:lnTo>
                  <a:pt x="70093" y="32452"/>
                </a:lnTo>
                <a:lnTo>
                  <a:pt x="69999" y="33962"/>
                </a:lnTo>
                <a:lnTo>
                  <a:pt x="69716" y="36981"/>
                </a:lnTo>
                <a:lnTo>
                  <a:pt x="69244" y="39999"/>
                </a:lnTo>
                <a:lnTo>
                  <a:pt x="68678" y="43018"/>
                </a:lnTo>
                <a:lnTo>
                  <a:pt x="68678" y="41226"/>
                </a:lnTo>
                <a:lnTo>
                  <a:pt x="68678" y="39433"/>
                </a:lnTo>
                <a:lnTo>
                  <a:pt x="68207" y="32452"/>
                </a:lnTo>
                <a:lnTo>
                  <a:pt x="67735" y="25754"/>
                </a:lnTo>
                <a:lnTo>
                  <a:pt x="67641" y="26320"/>
                </a:lnTo>
                <a:lnTo>
                  <a:pt x="67452" y="25000"/>
                </a:lnTo>
                <a:lnTo>
                  <a:pt x="67263" y="23679"/>
                </a:lnTo>
                <a:lnTo>
                  <a:pt x="67169" y="22264"/>
                </a:lnTo>
                <a:lnTo>
                  <a:pt x="67169" y="21038"/>
                </a:lnTo>
                <a:lnTo>
                  <a:pt x="67074" y="19905"/>
                </a:lnTo>
                <a:lnTo>
                  <a:pt x="66980" y="19622"/>
                </a:lnTo>
                <a:lnTo>
                  <a:pt x="67067" y="19277"/>
                </a:lnTo>
                <a:lnTo>
                  <a:pt x="66886" y="17830"/>
                </a:lnTo>
                <a:lnTo>
                  <a:pt x="66980" y="18962"/>
                </a:lnTo>
                <a:lnTo>
                  <a:pt x="66414" y="14434"/>
                </a:lnTo>
                <a:lnTo>
                  <a:pt x="66603" y="14811"/>
                </a:lnTo>
                <a:lnTo>
                  <a:pt x="66603" y="14623"/>
                </a:lnTo>
                <a:lnTo>
                  <a:pt x="66414" y="13113"/>
                </a:lnTo>
                <a:lnTo>
                  <a:pt x="66131" y="11321"/>
                </a:lnTo>
                <a:lnTo>
                  <a:pt x="66037" y="10849"/>
                </a:lnTo>
                <a:lnTo>
                  <a:pt x="65565" y="7264"/>
                </a:lnTo>
                <a:lnTo>
                  <a:pt x="64999" y="4811"/>
                </a:lnTo>
                <a:lnTo>
                  <a:pt x="64339" y="3113"/>
                </a:lnTo>
                <a:close/>
                <a:moveTo>
                  <a:pt x="69433" y="56131"/>
                </a:moveTo>
                <a:lnTo>
                  <a:pt x="69433" y="57169"/>
                </a:lnTo>
                <a:lnTo>
                  <a:pt x="69339" y="58112"/>
                </a:lnTo>
                <a:lnTo>
                  <a:pt x="69056" y="58867"/>
                </a:lnTo>
                <a:lnTo>
                  <a:pt x="68773" y="59527"/>
                </a:lnTo>
                <a:lnTo>
                  <a:pt x="68678" y="59622"/>
                </a:lnTo>
                <a:lnTo>
                  <a:pt x="68773" y="58773"/>
                </a:lnTo>
                <a:lnTo>
                  <a:pt x="69150" y="57452"/>
                </a:lnTo>
                <a:lnTo>
                  <a:pt x="69433" y="56131"/>
                </a:lnTo>
                <a:close/>
                <a:moveTo>
                  <a:pt x="62169" y="61508"/>
                </a:moveTo>
                <a:lnTo>
                  <a:pt x="61320" y="61697"/>
                </a:lnTo>
                <a:lnTo>
                  <a:pt x="61886" y="61508"/>
                </a:lnTo>
                <a:close/>
                <a:moveTo>
                  <a:pt x="56320" y="62357"/>
                </a:moveTo>
                <a:lnTo>
                  <a:pt x="54418" y="62578"/>
                </a:lnTo>
                <a:lnTo>
                  <a:pt x="54418" y="62578"/>
                </a:lnTo>
                <a:lnTo>
                  <a:pt x="54905" y="62546"/>
                </a:lnTo>
                <a:lnTo>
                  <a:pt x="56320" y="62357"/>
                </a:lnTo>
                <a:close/>
                <a:moveTo>
                  <a:pt x="54418" y="62578"/>
                </a:moveTo>
                <a:lnTo>
                  <a:pt x="53490" y="62640"/>
                </a:lnTo>
                <a:lnTo>
                  <a:pt x="52924" y="62735"/>
                </a:lnTo>
                <a:lnTo>
                  <a:pt x="52263" y="62829"/>
                </a:lnTo>
                <a:lnTo>
                  <a:pt x="54418" y="62578"/>
                </a:lnTo>
                <a:close/>
                <a:moveTo>
                  <a:pt x="48867" y="1793"/>
                </a:moveTo>
                <a:lnTo>
                  <a:pt x="48207" y="1981"/>
                </a:lnTo>
                <a:lnTo>
                  <a:pt x="46886" y="1981"/>
                </a:lnTo>
                <a:lnTo>
                  <a:pt x="49528" y="2076"/>
                </a:lnTo>
                <a:lnTo>
                  <a:pt x="52169" y="2076"/>
                </a:lnTo>
                <a:lnTo>
                  <a:pt x="48490" y="2264"/>
                </a:lnTo>
                <a:lnTo>
                  <a:pt x="48490" y="2264"/>
                </a:lnTo>
                <a:lnTo>
                  <a:pt x="53395" y="2170"/>
                </a:lnTo>
                <a:lnTo>
                  <a:pt x="52263" y="2264"/>
                </a:lnTo>
                <a:lnTo>
                  <a:pt x="51037" y="2359"/>
                </a:lnTo>
                <a:lnTo>
                  <a:pt x="52546" y="2453"/>
                </a:lnTo>
                <a:lnTo>
                  <a:pt x="50754" y="2453"/>
                </a:lnTo>
                <a:lnTo>
                  <a:pt x="50754" y="2547"/>
                </a:lnTo>
                <a:lnTo>
                  <a:pt x="51037" y="2547"/>
                </a:lnTo>
                <a:lnTo>
                  <a:pt x="51509" y="2642"/>
                </a:lnTo>
                <a:lnTo>
                  <a:pt x="50377" y="2736"/>
                </a:lnTo>
                <a:lnTo>
                  <a:pt x="54056" y="2642"/>
                </a:lnTo>
                <a:lnTo>
                  <a:pt x="53490" y="2642"/>
                </a:lnTo>
                <a:lnTo>
                  <a:pt x="53018" y="2453"/>
                </a:lnTo>
                <a:lnTo>
                  <a:pt x="53112" y="2359"/>
                </a:lnTo>
                <a:lnTo>
                  <a:pt x="54339" y="2359"/>
                </a:lnTo>
                <a:lnTo>
                  <a:pt x="55848" y="2453"/>
                </a:lnTo>
                <a:lnTo>
                  <a:pt x="55565" y="2547"/>
                </a:lnTo>
                <a:lnTo>
                  <a:pt x="57169" y="2642"/>
                </a:lnTo>
                <a:lnTo>
                  <a:pt x="57169" y="2642"/>
                </a:lnTo>
                <a:lnTo>
                  <a:pt x="57075" y="2547"/>
                </a:lnTo>
                <a:lnTo>
                  <a:pt x="57358" y="2359"/>
                </a:lnTo>
                <a:lnTo>
                  <a:pt x="58490" y="2264"/>
                </a:lnTo>
                <a:lnTo>
                  <a:pt x="60093" y="2170"/>
                </a:lnTo>
                <a:lnTo>
                  <a:pt x="61603" y="2264"/>
                </a:lnTo>
                <a:lnTo>
                  <a:pt x="61226" y="2264"/>
                </a:lnTo>
                <a:lnTo>
                  <a:pt x="61409" y="2301"/>
                </a:lnTo>
                <a:lnTo>
                  <a:pt x="61632" y="2284"/>
                </a:lnTo>
                <a:lnTo>
                  <a:pt x="61632" y="2284"/>
                </a:lnTo>
                <a:lnTo>
                  <a:pt x="61773" y="2378"/>
                </a:lnTo>
                <a:lnTo>
                  <a:pt x="62075" y="2453"/>
                </a:lnTo>
                <a:lnTo>
                  <a:pt x="62358" y="2736"/>
                </a:lnTo>
                <a:lnTo>
                  <a:pt x="62735" y="3208"/>
                </a:lnTo>
                <a:lnTo>
                  <a:pt x="63207" y="3774"/>
                </a:lnTo>
                <a:lnTo>
                  <a:pt x="63961" y="5189"/>
                </a:lnTo>
                <a:lnTo>
                  <a:pt x="64339" y="5944"/>
                </a:lnTo>
                <a:lnTo>
                  <a:pt x="64622" y="6698"/>
                </a:lnTo>
                <a:lnTo>
                  <a:pt x="65093" y="8491"/>
                </a:lnTo>
                <a:lnTo>
                  <a:pt x="65471" y="10472"/>
                </a:lnTo>
                <a:lnTo>
                  <a:pt x="65754" y="12547"/>
                </a:lnTo>
                <a:lnTo>
                  <a:pt x="65848" y="14623"/>
                </a:lnTo>
                <a:lnTo>
                  <a:pt x="65942" y="16792"/>
                </a:lnTo>
                <a:lnTo>
                  <a:pt x="66131" y="20660"/>
                </a:lnTo>
                <a:lnTo>
                  <a:pt x="66225" y="20283"/>
                </a:lnTo>
                <a:lnTo>
                  <a:pt x="66603" y="23019"/>
                </a:lnTo>
                <a:lnTo>
                  <a:pt x="66791" y="25000"/>
                </a:lnTo>
                <a:lnTo>
                  <a:pt x="66791" y="25660"/>
                </a:lnTo>
                <a:lnTo>
                  <a:pt x="66791" y="25849"/>
                </a:lnTo>
                <a:lnTo>
                  <a:pt x="66697" y="25943"/>
                </a:lnTo>
                <a:lnTo>
                  <a:pt x="66508" y="24905"/>
                </a:lnTo>
                <a:lnTo>
                  <a:pt x="66508" y="25566"/>
                </a:lnTo>
                <a:lnTo>
                  <a:pt x="66508" y="26792"/>
                </a:lnTo>
                <a:lnTo>
                  <a:pt x="67169" y="33490"/>
                </a:lnTo>
                <a:lnTo>
                  <a:pt x="67546" y="36698"/>
                </a:lnTo>
                <a:lnTo>
                  <a:pt x="67735" y="40188"/>
                </a:lnTo>
                <a:lnTo>
                  <a:pt x="67357" y="38867"/>
                </a:lnTo>
                <a:lnTo>
                  <a:pt x="67263" y="38584"/>
                </a:lnTo>
                <a:lnTo>
                  <a:pt x="67263" y="38679"/>
                </a:lnTo>
                <a:lnTo>
                  <a:pt x="67263" y="39339"/>
                </a:lnTo>
                <a:lnTo>
                  <a:pt x="67357" y="40660"/>
                </a:lnTo>
                <a:lnTo>
                  <a:pt x="67641" y="43962"/>
                </a:lnTo>
                <a:lnTo>
                  <a:pt x="67829" y="46226"/>
                </a:lnTo>
                <a:lnTo>
                  <a:pt x="67924" y="46980"/>
                </a:lnTo>
                <a:lnTo>
                  <a:pt x="67169" y="50943"/>
                </a:lnTo>
                <a:lnTo>
                  <a:pt x="66886" y="52829"/>
                </a:lnTo>
                <a:lnTo>
                  <a:pt x="66791" y="54716"/>
                </a:lnTo>
                <a:lnTo>
                  <a:pt x="66791" y="54810"/>
                </a:lnTo>
                <a:lnTo>
                  <a:pt x="66980" y="55376"/>
                </a:lnTo>
                <a:lnTo>
                  <a:pt x="67169" y="56980"/>
                </a:lnTo>
                <a:lnTo>
                  <a:pt x="67263" y="58395"/>
                </a:lnTo>
                <a:lnTo>
                  <a:pt x="66980" y="58867"/>
                </a:lnTo>
                <a:lnTo>
                  <a:pt x="66697" y="59150"/>
                </a:lnTo>
                <a:lnTo>
                  <a:pt x="66414" y="59339"/>
                </a:lnTo>
                <a:lnTo>
                  <a:pt x="66037" y="59433"/>
                </a:lnTo>
                <a:lnTo>
                  <a:pt x="64999" y="59622"/>
                </a:lnTo>
                <a:lnTo>
                  <a:pt x="63207" y="59905"/>
                </a:lnTo>
                <a:lnTo>
                  <a:pt x="59999" y="60565"/>
                </a:lnTo>
                <a:lnTo>
                  <a:pt x="56697" y="60942"/>
                </a:lnTo>
                <a:lnTo>
                  <a:pt x="53301" y="61225"/>
                </a:lnTo>
                <a:lnTo>
                  <a:pt x="49905" y="61508"/>
                </a:lnTo>
                <a:lnTo>
                  <a:pt x="43113" y="61791"/>
                </a:lnTo>
                <a:lnTo>
                  <a:pt x="39716" y="61980"/>
                </a:lnTo>
                <a:lnTo>
                  <a:pt x="36509" y="62169"/>
                </a:lnTo>
                <a:lnTo>
                  <a:pt x="36698" y="62074"/>
                </a:lnTo>
                <a:lnTo>
                  <a:pt x="36886" y="61886"/>
                </a:lnTo>
                <a:lnTo>
                  <a:pt x="36320" y="61886"/>
                </a:lnTo>
                <a:lnTo>
                  <a:pt x="35566" y="61980"/>
                </a:lnTo>
                <a:lnTo>
                  <a:pt x="34811" y="62074"/>
                </a:lnTo>
                <a:lnTo>
                  <a:pt x="34150" y="62169"/>
                </a:lnTo>
                <a:lnTo>
                  <a:pt x="32924" y="62074"/>
                </a:lnTo>
                <a:lnTo>
                  <a:pt x="31132" y="62263"/>
                </a:lnTo>
                <a:lnTo>
                  <a:pt x="26886" y="62640"/>
                </a:lnTo>
                <a:lnTo>
                  <a:pt x="24528" y="62923"/>
                </a:lnTo>
                <a:lnTo>
                  <a:pt x="22264" y="63112"/>
                </a:lnTo>
                <a:lnTo>
                  <a:pt x="19151" y="63112"/>
                </a:lnTo>
                <a:lnTo>
                  <a:pt x="18302" y="63018"/>
                </a:lnTo>
                <a:lnTo>
                  <a:pt x="19056" y="63018"/>
                </a:lnTo>
                <a:lnTo>
                  <a:pt x="19905" y="62923"/>
                </a:lnTo>
                <a:lnTo>
                  <a:pt x="21604" y="62546"/>
                </a:lnTo>
                <a:lnTo>
                  <a:pt x="21604" y="62546"/>
                </a:lnTo>
                <a:lnTo>
                  <a:pt x="19905" y="62640"/>
                </a:lnTo>
                <a:lnTo>
                  <a:pt x="18207" y="62640"/>
                </a:lnTo>
                <a:lnTo>
                  <a:pt x="14811" y="62735"/>
                </a:lnTo>
                <a:lnTo>
                  <a:pt x="14528" y="62829"/>
                </a:lnTo>
                <a:lnTo>
                  <a:pt x="6509" y="62735"/>
                </a:lnTo>
                <a:lnTo>
                  <a:pt x="6415" y="61886"/>
                </a:lnTo>
                <a:lnTo>
                  <a:pt x="6415" y="61603"/>
                </a:lnTo>
                <a:lnTo>
                  <a:pt x="6509" y="61508"/>
                </a:lnTo>
                <a:lnTo>
                  <a:pt x="6698" y="61980"/>
                </a:lnTo>
                <a:lnTo>
                  <a:pt x="6509" y="58112"/>
                </a:lnTo>
                <a:lnTo>
                  <a:pt x="6321" y="54244"/>
                </a:lnTo>
                <a:lnTo>
                  <a:pt x="6038" y="50471"/>
                </a:lnTo>
                <a:lnTo>
                  <a:pt x="5943" y="48490"/>
                </a:lnTo>
                <a:lnTo>
                  <a:pt x="5943" y="47924"/>
                </a:lnTo>
                <a:lnTo>
                  <a:pt x="5849" y="46414"/>
                </a:lnTo>
                <a:lnTo>
                  <a:pt x="5943" y="44811"/>
                </a:lnTo>
                <a:lnTo>
                  <a:pt x="6132" y="41414"/>
                </a:lnTo>
                <a:lnTo>
                  <a:pt x="6132" y="39622"/>
                </a:lnTo>
                <a:lnTo>
                  <a:pt x="6132" y="38018"/>
                </a:lnTo>
                <a:lnTo>
                  <a:pt x="5849" y="36415"/>
                </a:lnTo>
                <a:lnTo>
                  <a:pt x="5660" y="35754"/>
                </a:lnTo>
                <a:lnTo>
                  <a:pt x="5472" y="35094"/>
                </a:lnTo>
                <a:lnTo>
                  <a:pt x="5566" y="35849"/>
                </a:lnTo>
                <a:lnTo>
                  <a:pt x="5660" y="36698"/>
                </a:lnTo>
                <a:lnTo>
                  <a:pt x="5566" y="38301"/>
                </a:lnTo>
                <a:lnTo>
                  <a:pt x="5283" y="35566"/>
                </a:lnTo>
                <a:lnTo>
                  <a:pt x="4811" y="32452"/>
                </a:lnTo>
                <a:lnTo>
                  <a:pt x="4717" y="30943"/>
                </a:lnTo>
                <a:lnTo>
                  <a:pt x="4623" y="29434"/>
                </a:lnTo>
                <a:lnTo>
                  <a:pt x="4717" y="28113"/>
                </a:lnTo>
                <a:lnTo>
                  <a:pt x="5000" y="26886"/>
                </a:lnTo>
                <a:lnTo>
                  <a:pt x="4906" y="24717"/>
                </a:lnTo>
                <a:lnTo>
                  <a:pt x="5000" y="25283"/>
                </a:lnTo>
                <a:lnTo>
                  <a:pt x="5000" y="24811"/>
                </a:lnTo>
                <a:lnTo>
                  <a:pt x="5000" y="24339"/>
                </a:lnTo>
                <a:lnTo>
                  <a:pt x="4906" y="23302"/>
                </a:lnTo>
                <a:lnTo>
                  <a:pt x="4811" y="21981"/>
                </a:lnTo>
                <a:lnTo>
                  <a:pt x="4623" y="20283"/>
                </a:lnTo>
                <a:lnTo>
                  <a:pt x="4340" y="19528"/>
                </a:lnTo>
                <a:lnTo>
                  <a:pt x="4057" y="18679"/>
                </a:lnTo>
                <a:lnTo>
                  <a:pt x="4057" y="18773"/>
                </a:lnTo>
                <a:lnTo>
                  <a:pt x="4245" y="28868"/>
                </a:lnTo>
                <a:lnTo>
                  <a:pt x="4623" y="38962"/>
                </a:lnTo>
                <a:lnTo>
                  <a:pt x="4528" y="38490"/>
                </a:lnTo>
                <a:lnTo>
                  <a:pt x="4528" y="39528"/>
                </a:lnTo>
                <a:lnTo>
                  <a:pt x="4528" y="41980"/>
                </a:lnTo>
                <a:lnTo>
                  <a:pt x="4528" y="43301"/>
                </a:lnTo>
                <a:lnTo>
                  <a:pt x="4434" y="44622"/>
                </a:lnTo>
                <a:lnTo>
                  <a:pt x="4434" y="46037"/>
                </a:lnTo>
                <a:lnTo>
                  <a:pt x="4434" y="47358"/>
                </a:lnTo>
                <a:lnTo>
                  <a:pt x="4340" y="49056"/>
                </a:lnTo>
                <a:lnTo>
                  <a:pt x="4245" y="50848"/>
                </a:lnTo>
                <a:lnTo>
                  <a:pt x="4151" y="54716"/>
                </a:lnTo>
                <a:lnTo>
                  <a:pt x="4340" y="58773"/>
                </a:lnTo>
                <a:lnTo>
                  <a:pt x="4528" y="60754"/>
                </a:lnTo>
                <a:lnTo>
                  <a:pt x="4811" y="62640"/>
                </a:lnTo>
                <a:lnTo>
                  <a:pt x="2170" y="62546"/>
                </a:lnTo>
                <a:lnTo>
                  <a:pt x="2264" y="58207"/>
                </a:lnTo>
                <a:lnTo>
                  <a:pt x="2359" y="53773"/>
                </a:lnTo>
                <a:lnTo>
                  <a:pt x="2547" y="49433"/>
                </a:lnTo>
                <a:lnTo>
                  <a:pt x="2830" y="45094"/>
                </a:lnTo>
                <a:lnTo>
                  <a:pt x="2736" y="45094"/>
                </a:lnTo>
                <a:lnTo>
                  <a:pt x="2925" y="41509"/>
                </a:lnTo>
                <a:lnTo>
                  <a:pt x="2925" y="42263"/>
                </a:lnTo>
                <a:lnTo>
                  <a:pt x="3208" y="34245"/>
                </a:lnTo>
                <a:lnTo>
                  <a:pt x="3774" y="30566"/>
                </a:lnTo>
                <a:lnTo>
                  <a:pt x="3208" y="31981"/>
                </a:lnTo>
                <a:lnTo>
                  <a:pt x="3113" y="31698"/>
                </a:lnTo>
                <a:lnTo>
                  <a:pt x="3113" y="31226"/>
                </a:lnTo>
                <a:lnTo>
                  <a:pt x="3208" y="30471"/>
                </a:lnTo>
                <a:lnTo>
                  <a:pt x="3113" y="30943"/>
                </a:lnTo>
                <a:lnTo>
                  <a:pt x="3208" y="29528"/>
                </a:lnTo>
                <a:lnTo>
                  <a:pt x="3396" y="28019"/>
                </a:lnTo>
                <a:lnTo>
                  <a:pt x="3491" y="27075"/>
                </a:lnTo>
                <a:lnTo>
                  <a:pt x="3585" y="26886"/>
                </a:lnTo>
                <a:lnTo>
                  <a:pt x="3585" y="27075"/>
                </a:lnTo>
                <a:lnTo>
                  <a:pt x="3585" y="27736"/>
                </a:lnTo>
                <a:lnTo>
                  <a:pt x="3774" y="26132"/>
                </a:lnTo>
                <a:lnTo>
                  <a:pt x="3774" y="21887"/>
                </a:lnTo>
                <a:lnTo>
                  <a:pt x="3774" y="19717"/>
                </a:lnTo>
                <a:lnTo>
                  <a:pt x="3868" y="17547"/>
                </a:lnTo>
                <a:lnTo>
                  <a:pt x="3774" y="16321"/>
                </a:lnTo>
                <a:lnTo>
                  <a:pt x="3679" y="15094"/>
                </a:lnTo>
                <a:lnTo>
                  <a:pt x="3679" y="12547"/>
                </a:lnTo>
                <a:lnTo>
                  <a:pt x="3868" y="9906"/>
                </a:lnTo>
                <a:lnTo>
                  <a:pt x="4151" y="7359"/>
                </a:lnTo>
                <a:lnTo>
                  <a:pt x="4057" y="15566"/>
                </a:lnTo>
                <a:lnTo>
                  <a:pt x="4245" y="16132"/>
                </a:lnTo>
                <a:lnTo>
                  <a:pt x="4245" y="14717"/>
                </a:lnTo>
                <a:lnTo>
                  <a:pt x="4245" y="14151"/>
                </a:lnTo>
                <a:lnTo>
                  <a:pt x="4151" y="14623"/>
                </a:lnTo>
                <a:lnTo>
                  <a:pt x="4151" y="13208"/>
                </a:lnTo>
                <a:lnTo>
                  <a:pt x="4151" y="11792"/>
                </a:lnTo>
                <a:lnTo>
                  <a:pt x="4245" y="9057"/>
                </a:lnTo>
                <a:lnTo>
                  <a:pt x="4340" y="9434"/>
                </a:lnTo>
                <a:lnTo>
                  <a:pt x="4434" y="8208"/>
                </a:lnTo>
                <a:lnTo>
                  <a:pt x="4717" y="7264"/>
                </a:lnTo>
                <a:lnTo>
                  <a:pt x="5000" y="6415"/>
                </a:lnTo>
                <a:lnTo>
                  <a:pt x="5472" y="5755"/>
                </a:lnTo>
                <a:lnTo>
                  <a:pt x="6038" y="5661"/>
                </a:lnTo>
                <a:lnTo>
                  <a:pt x="6226" y="5661"/>
                </a:lnTo>
                <a:lnTo>
                  <a:pt x="6038" y="6132"/>
                </a:lnTo>
                <a:lnTo>
                  <a:pt x="5849" y="6698"/>
                </a:lnTo>
                <a:lnTo>
                  <a:pt x="5849" y="7359"/>
                </a:lnTo>
                <a:lnTo>
                  <a:pt x="6038" y="8019"/>
                </a:lnTo>
                <a:lnTo>
                  <a:pt x="5943" y="8774"/>
                </a:lnTo>
                <a:lnTo>
                  <a:pt x="6038" y="10566"/>
                </a:lnTo>
                <a:lnTo>
                  <a:pt x="6038" y="11698"/>
                </a:lnTo>
                <a:lnTo>
                  <a:pt x="6132" y="12547"/>
                </a:lnTo>
                <a:lnTo>
                  <a:pt x="6038" y="10377"/>
                </a:lnTo>
                <a:lnTo>
                  <a:pt x="6038" y="8208"/>
                </a:lnTo>
                <a:lnTo>
                  <a:pt x="6226" y="8679"/>
                </a:lnTo>
                <a:lnTo>
                  <a:pt x="6321" y="6793"/>
                </a:lnTo>
                <a:lnTo>
                  <a:pt x="6415" y="5944"/>
                </a:lnTo>
                <a:lnTo>
                  <a:pt x="6415" y="5849"/>
                </a:lnTo>
                <a:lnTo>
                  <a:pt x="6415" y="5566"/>
                </a:lnTo>
                <a:lnTo>
                  <a:pt x="8208" y="5283"/>
                </a:lnTo>
                <a:lnTo>
                  <a:pt x="9906" y="5000"/>
                </a:lnTo>
                <a:lnTo>
                  <a:pt x="11604" y="4623"/>
                </a:lnTo>
                <a:lnTo>
                  <a:pt x="13302" y="4340"/>
                </a:lnTo>
                <a:lnTo>
                  <a:pt x="13302" y="4340"/>
                </a:lnTo>
                <a:lnTo>
                  <a:pt x="11226" y="4623"/>
                </a:lnTo>
                <a:lnTo>
                  <a:pt x="9434" y="4906"/>
                </a:lnTo>
                <a:lnTo>
                  <a:pt x="6415" y="5472"/>
                </a:lnTo>
                <a:lnTo>
                  <a:pt x="6415" y="5283"/>
                </a:lnTo>
                <a:lnTo>
                  <a:pt x="6321" y="5472"/>
                </a:lnTo>
                <a:lnTo>
                  <a:pt x="5472" y="5661"/>
                </a:lnTo>
                <a:lnTo>
                  <a:pt x="5660" y="5472"/>
                </a:lnTo>
                <a:lnTo>
                  <a:pt x="6415" y="5283"/>
                </a:lnTo>
                <a:lnTo>
                  <a:pt x="5849" y="5283"/>
                </a:lnTo>
                <a:lnTo>
                  <a:pt x="6226" y="5000"/>
                </a:lnTo>
                <a:lnTo>
                  <a:pt x="6509" y="4717"/>
                </a:lnTo>
                <a:lnTo>
                  <a:pt x="6509" y="4717"/>
                </a:lnTo>
                <a:lnTo>
                  <a:pt x="6415" y="5283"/>
                </a:lnTo>
                <a:lnTo>
                  <a:pt x="6415" y="5283"/>
                </a:lnTo>
                <a:lnTo>
                  <a:pt x="6887" y="4811"/>
                </a:lnTo>
                <a:lnTo>
                  <a:pt x="7453" y="4340"/>
                </a:lnTo>
                <a:lnTo>
                  <a:pt x="8113" y="4151"/>
                </a:lnTo>
                <a:lnTo>
                  <a:pt x="8962" y="3962"/>
                </a:lnTo>
                <a:lnTo>
                  <a:pt x="9811" y="3868"/>
                </a:lnTo>
                <a:lnTo>
                  <a:pt x="10755" y="3868"/>
                </a:lnTo>
                <a:lnTo>
                  <a:pt x="12830" y="3962"/>
                </a:lnTo>
                <a:lnTo>
                  <a:pt x="15189" y="4151"/>
                </a:lnTo>
                <a:lnTo>
                  <a:pt x="15189" y="4151"/>
                </a:lnTo>
                <a:lnTo>
                  <a:pt x="15755" y="4057"/>
                </a:lnTo>
                <a:lnTo>
                  <a:pt x="18113" y="3585"/>
                </a:lnTo>
                <a:lnTo>
                  <a:pt x="21037" y="2925"/>
                </a:lnTo>
                <a:lnTo>
                  <a:pt x="24151" y="2453"/>
                </a:lnTo>
                <a:lnTo>
                  <a:pt x="24811" y="2736"/>
                </a:lnTo>
                <a:lnTo>
                  <a:pt x="25660" y="2925"/>
                </a:lnTo>
                <a:lnTo>
                  <a:pt x="22075" y="3585"/>
                </a:lnTo>
                <a:lnTo>
                  <a:pt x="19717" y="3962"/>
                </a:lnTo>
                <a:lnTo>
                  <a:pt x="21509" y="3774"/>
                </a:lnTo>
                <a:lnTo>
                  <a:pt x="23302" y="3585"/>
                </a:lnTo>
                <a:lnTo>
                  <a:pt x="23207" y="3617"/>
                </a:lnTo>
                <a:lnTo>
                  <a:pt x="23207" y="3617"/>
                </a:lnTo>
                <a:lnTo>
                  <a:pt x="21698" y="3868"/>
                </a:lnTo>
                <a:lnTo>
                  <a:pt x="20000" y="4151"/>
                </a:lnTo>
                <a:lnTo>
                  <a:pt x="26320" y="3491"/>
                </a:lnTo>
                <a:lnTo>
                  <a:pt x="29434" y="3113"/>
                </a:lnTo>
                <a:lnTo>
                  <a:pt x="32547" y="2925"/>
                </a:lnTo>
                <a:lnTo>
                  <a:pt x="32547" y="2925"/>
                </a:lnTo>
                <a:lnTo>
                  <a:pt x="31320" y="3208"/>
                </a:lnTo>
                <a:lnTo>
                  <a:pt x="32452" y="3113"/>
                </a:lnTo>
                <a:lnTo>
                  <a:pt x="33679" y="2925"/>
                </a:lnTo>
                <a:lnTo>
                  <a:pt x="34811" y="2830"/>
                </a:lnTo>
                <a:lnTo>
                  <a:pt x="36037" y="2736"/>
                </a:lnTo>
                <a:lnTo>
                  <a:pt x="35754" y="2736"/>
                </a:lnTo>
                <a:lnTo>
                  <a:pt x="35754" y="2642"/>
                </a:lnTo>
                <a:lnTo>
                  <a:pt x="36226" y="2642"/>
                </a:lnTo>
                <a:lnTo>
                  <a:pt x="36415" y="2547"/>
                </a:lnTo>
                <a:lnTo>
                  <a:pt x="34905" y="2547"/>
                </a:lnTo>
                <a:lnTo>
                  <a:pt x="35660" y="2453"/>
                </a:lnTo>
                <a:lnTo>
                  <a:pt x="36132" y="2453"/>
                </a:lnTo>
                <a:lnTo>
                  <a:pt x="37358" y="2359"/>
                </a:lnTo>
                <a:lnTo>
                  <a:pt x="37830" y="2359"/>
                </a:lnTo>
                <a:lnTo>
                  <a:pt x="38207" y="2264"/>
                </a:lnTo>
                <a:lnTo>
                  <a:pt x="36509" y="2359"/>
                </a:lnTo>
                <a:lnTo>
                  <a:pt x="36509" y="2359"/>
                </a:lnTo>
                <a:lnTo>
                  <a:pt x="38207" y="2170"/>
                </a:lnTo>
                <a:lnTo>
                  <a:pt x="39811" y="2170"/>
                </a:lnTo>
                <a:lnTo>
                  <a:pt x="40188" y="2264"/>
                </a:lnTo>
                <a:lnTo>
                  <a:pt x="39905" y="2076"/>
                </a:lnTo>
                <a:lnTo>
                  <a:pt x="41603" y="2076"/>
                </a:lnTo>
                <a:lnTo>
                  <a:pt x="41037" y="2170"/>
                </a:lnTo>
                <a:lnTo>
                  <a:pt x="43773" y="2076"/>
                </a:lnTo>
                <a:lnTo>
                  <a:pt x="43207" y="2076"/>
                </a:lnTo>
                <a:lnTo>
                  <a:pt x="44528" y="1981"/>
                </a:lnTo>
                <a:lnTo>
                  <a:pt x="44811" y="1981"/>
                </a:lnTo>
                <a:lnTo>
                  <a:pt x="45094" y="1887"/>
                </a:lnTo>
                <a:lnTo>
                  <a:pt x="45754" y="1887"/>
                </a:lnTo>
                <a:lnTo>
                  <a:pt x="47263" y="1793"/>
                </a:lnTo>
                <a:close/>
                <a:moveTo>
                  <a:pt x="52263" y="65754"/>
                </a:moveTo>
                <a:lnTo>
                  <a:pt x="51792" y="65848"/>
                </a:lnTo>
                <a:lnTo>
                  <a:pt x="51697" y="65848"/>
                </a:lnTo>
                <a:lnTo>
                  <a:pt x="48867" y="66131"/>
                </a:lnTo>
                <a:lnTo>
                  <a:pt x="50565" y="65848"/>
                </a:lnTo>
                <a:lnTo>
                  <a:pt x="52263" y="65754"/>
                </a:lnTo>
                <a:close/>
                <a:moveTo>
                  <a:pt x="66697" y="61037"/>
                </a:moveTo>
                <a:lnTo>
                  <a:pt x="66603" y="61131"/>
                </a:lnTo>
                <a:lnTo>
                  <a:pt x="65848" y="61414"/>
                </a:lnTo>
                <a:lnTo>
                  <a:pt x="64999" y="61603"/>
                </a:lnTo>
                <a:lnTo>
                  <a:pt x="63018" y="61791"/>
                </a:lnTo>
                <a:lnTo>
                  <a:pt x="64905" y="61697"/>
                </a:lnTo>
                <a:lnTo>
                  <a:pt x="66508" y="61320"/>
                </a:lnTo>
                <a:lnTo>
                  <a:pt x="66037" y="61980"/>
                </a:lnTo>
                <a:lnTo>
                  <a:pt x="65471" y="62546"/>
                </a:lnTo>
                <a:lnTo>
                  <a:pt x="64810" y="63018"/>
                </a:lnTo>
                <a:lnTo>
                  <a:pt x="64056" y="63301"/>
                </a:lnTo>
                <a:lnTo>
                  <a:pt x="63301" y="63584"/>
                </a:lnTo>
                <a:lnTo>
                  <a:pt x="62452" y="63772"/>
                </a:lnTo>
                <a:lnTo>
                  <a:pt x="61509" y="63961"/>
                </a:lnTo>
                <a:lnTo>
                  <a:pt x="60565" y="64055"/>
                </a:lnTo>
                <a:lnTo>
                  <a:pt x="58678" y="64150"/>
                </a:lnTo>
                <a:lnTo>
                  <a:pt x="53018" y="64150"/>
                </a:lnTo>
                <a:lnTo>
                  <a:pt x="46037" y="64810"/>
                </a:lnTo>
                <a:lnTo>
                  <a:pt x="39528" y="65282"/>
                </a:lnTo>
                <a:lnTo>
                  <a:pt x="36320" y="65471"/>
                </a:lnTo>
                <a:lnTo>
                  <a:pt x="33018" y="65659"/>
                </a:lnTo>
                <a:lnTo>
                  <a:pt x="29622" y="65754"/>
                </a:lnTo>
                <a:lnTo>
                  <a:pt x="23962" y="65754"/>
                </a:lnTo>
                <a:lnTo>
                  <a:pt x="21698" y="65942"/>
                </a:lnTo>
                <a:lnTo>
                  <a:pt x="17264" y="66225"/>
                </a:lnTo>
                <a:lnTo>
                  <a:pt x="17830" y="66037"/>
                </a:lnTo>
                <a:lnTo>
                  <a:pt x="16698" y="65942"/>
                </a:lnTo>
                <a:lnTo>
                  <a:pt x="16509" y="65942"/>
                </a:lnTo>
                <a:lnTo>
                  <a:pt x="15094" y="66037"/>
                </a:lnTo>
                <a:lnTo>
                  <a:pt x="15660" y="66131"/>
                </a:lnTo>
                <a:lnTo>
                  <a:pt x="16132" y="66037"/>
                </a:lnTo>
                <a:lnTo>
                  <a:pt x="15943" y="66131"/>
                </a:lnTo>
                <a:lnTo>
                  <a:pt x="16604" y="66225"/>
                </a:lnTo>
                <a:lnTo>
                  <a:pt x="14434" y="66320"/>
                </a:lnTo>
                <a:lnTo>
                  <a:pt x="12170" y="66414"/>
                </a:lnTo>
                <a:lnTo>
                  <a:pt x="13773" y="66225"/>
                </a:lnTo>
                <a:lnTo>
                  <a:pt x="15000" y="66037"/>
                </a:lnTo>
                <a:lnTo>
                  <a:pt x="12453" y="66225"/>
                </a:lnTo>
                <a:lnTo>
                  <a:pt x="11604" y="66320"/>
                </a:lnTo>
                <a:lnTo>
                  <a:pt x="11604" y="66225"/>
                </a:lnTo>
                <a:lnTo>
                  <a:pt x="11887" y="66225"/>
                </a:lnTo>
                <a:lnTo>
                  <a:pt x="12736" y="66037"/>
                </a:lnTo>
                <a:lnTo>
                  <a:pt x="9906" y="66225"/>
                </a:lnTo>
                <a:lnTo>
                  <a:pt x="8962" y="66414"/>
                </a:lnTo>
                <a:lnTo>
                  <a:pt x="10000" y="66414"/>
                </a:lnTo>
                <a:lnTo>
                  <a:pt x="8396" y="66697"/>
                </a:lnTo>
                <a:lnTo>
                  <a:pt x="7830" y="66697"/>
                </a:lnTo>
                <a:lnTo>
                  <a:pt x="7358" y="66603"/>
                </a:lnTo>
                <a:lnTo>
                  <a:pt x="7075" y="66414"/>
                </a:lnTo>
                <a:lnTo>
                  <a:pt x="6792" y="66131"/>
                </a:lnTo>
                <a:lnTo>
                  <a:pt x="6604" y="65565"/>
                </a:lnTo>
                <a:lnTo>
                  <a:pt x="6604" y="64810"/>
                </a:lnTo>
                <a:lnTo>
                  <a:pt x="6415" y="66225"/>
                </a:lnTo>
                <a:lnTo>
                  <a:pt x="6509" y="64527"/>
                </a:lnTo>
                <a:lnTo>
                  <a:pt x="20188" y="64433"/>
                </a:lnTo>
                <a:lnTo>
                  <a:pt x="20188" y="64433"/>
                </a:lnTo>
                <a:lnTo>
                  <a:pt x="19434" y="64621"/>
                </a:lnTo>
                <a:lnTo>
                  <a:pt x="23585" y="64527"/>
                </a:lnTo>
                <a:lnTo>
                  <a:pt x="25660" y="64433"/>
                </a:lnTo>
                <a:lnTo>
                  <a:pt x="27641" y="64338"/>
                </a:lnTo>
                <a:lnTo>
                  <a:pt x="25754" y="64244"/>
                </a:lnTo>
                <a:lnTo>
                  <a:pt x="31132" y="63772"/>
                </a:lnTo>
                <a:lnTo>
                  <a:pt x="36698" y="63301"/>
                </a:lnTo>
                <a:lnTo>
                  <a:pt x="42264" y="62829"/>
                </a:lnTo>
                <a:lnTo>
                  <a:pt x="47830" y="62640"/>
                </a:lnTo>
                <a:lnTo>
                  <a:pt x="46414" y="62829"/>
                </a:lnTo>
                <a:lnTo>
                  <a:pt x="44999" y="63018"/>
                </a:lnTo>
                <a:lnTo>
                  <a:pt x="48867" y="62735"/>
                </a:lnTo>
                <a:lnTo>
                  <a:pt x="52358" y="62452"/>
                </a:lnTo>
                <a:lnTo>
                  <a:pt x="53207" y="62357"/>
                </a:lnTo>
                <a:lnTo>
                  <a:pt x="52452" y="62452"/>
                </a:lnTo>
                <a:lnTo>
                  <a:pt x="55660" y="62169"/>
                </a:lnTo>
                <a:lnTo>
                  <a:pt x="54056" y="62357"/>
                </a:lnTo>
                <a:lnTo>
                  <a:pt x="56320" y="62357"/>
                </a:lnTo>
                <a:lnTo>
                  <a:pt x="58395" y="62169"/>
                </a:lnTo>
                <a:lnTo>
                  <a:pt x="60471" y="61980"/>
                </a:lnTo>
                <a:lnTo>
                  <a:pt x="64622" y="61508"/>
                </a:lnTo>
                <a:lnTo>
                  <a:pt x="63584" y="61508"/>
                </a:lnTo>
                <a:lnTo>
                  <a:pt x="65188" y="61320"/>
                </a:lnTo>
                <a:lnTo>
                  <a:pt x="65942" y="61225"/>
                </a:lnTo>
                <a:lnTo>
                  <a:pt x="66697" y="61037"/>
                </a:lnTo>
                <a:close/>
                <a:moveTo>
                  <a:pt x="56131" y="0"/>
                </a:moveTo>
                <a:lnTo>
                  <a:pt x="54056" y="95"/>
                </a:lnTo>
                <a:lnTo>
                  <a:pt x="49999" y="472"/>
                </a:lnTo>
                <a:lnTo>
                  <a:pt x="49905" y="472"/>
                </a:lnTo>
                <a:lnTo>
                  <a:pt x="50188" y="378"/>
                </a:lnTo>
                <a:lnTo>
                  <a:pt x="46131" y="378"/>
                </a:lnTo>
                <a:lnTo>
                  <a:pt x="44999" y="566"/>
                </a:lnTo>
                <a:lnTo>
                  <a:pt x="45848" y="661"/>
                </a:lnTo>
                <a:lnTo>
                  <a:pt x="45848" y="661"/>
                </a:lnTo>
                <a:lnTo>
                  <a:pt x="45094" y="566"/>
                </a:lnTo>
                <a:lnTo>
                  <a:pt x="46037" y="661"/>
                </a:lnTo>
                <a:lnTo>
                  <a:pt x="45943" y="661"/>
                </a:lnTo>
                <a:lnTo>
                  <a:pt x="40377" y="849"/>
                </a:lnTo>
                <a:lnTo>
                  <a:pt x="34622" y="1038"/>
                </a:lnTo>
                <a:lnTo>
                  <a:pt x="34245" y="1038"/>
                </a:lnTo>
                <a:lnTo>
                  <a:pt x="30943" y="1227"/>
                </a:lnTo>
                <a:lnTo>
                  <a:pt x="29905" y="1132"/>
                </a:lnTo>
                <a:lnTo>
                  <a:pt x="28679" y="1227"/>
                </a:lnTo>
                <a:lnTo>
                  <a:pt x="26132" y="1510"/>
                </a:lnTo>
                <a:lnTo>
                  <a:pt x="20566" y="1887"/>
                </a:lnTo>
                <a:lnTo>
                  <a:pt x="20094" y="1887"/>
                </a:lnTo>
                <a:lnTo>
                  <a:pt x="19434" y="1793"/>
                </a:lnTo>
                <a:lnTo>
                  <a:pt x="19245" y="1793"/>
                </a:lnTo>
                <a:lnTo>
                  <a:pt x="19434" y="1887"/>
                </a:lnTo>
                <a:lnTo>
                  <a:pt x="19811" y="1981"/>
                </a:lnTo>
                <a:lnTo>
                  <a:pt x="17453" y="2170"/>
                </a:lnTo>
                <a:lnTo>
                  <a:pt x="12830" y="2170"/>
                </a:lnTo>
                <a:lnTo>
                  <a:pt x="11415" y="2359"/>
                </a:lnTo>
                <a:lnTo>
                  <a:pt x="8962" y="2547"/>
                </a:lnTo>
                <a:lnTo>
                  <a:pt x="8113" y="3113"/>
                </a:lnTo>
                <a:lnTo>
                  <a:pt x="7170" y="3302"/>
                </a:lnTo>
                <a:lnTo>
                  <a:pt x="5377" y="3679"/>
                </a:lnTo>
                <a:lnTo>
                  <a:pt x="4245" y="3868"/>
                </a:lnTo>
                <a:lnTo>
                  <a:pt x="4245" y="3113"/>
                </a:lnTo>
                <a:lnTo>
                  <a:pt x="4151" y="3868"/>
                </a:lnTo>
                <a:lnTo>
                  <a:pt x="3774" y="4057"/>
                </a:lnTo>
                <a:lnTo>
                  <a:pt x="3585" y="4151"/>
                </a:lnTo>
                <a:lnTo>
                  <a:pt x="3396" y="4340"/>
                </a:lnTo>
                <a:lnTo>
                  <a:pt x="3208" y="4623"/>
                </a:lnTo>
                <a:lnTo>
                  <a:pt x="2925" y="5472"/>
                </a:lnTo>
                <a:lnTo>
                  <a:pt x="2453" y="7076"/>
                </a:lnTo>
                <a:lnTo>
                  <a:pt x="2264" y="7830"/>
                </a:lnTo>
                <a:lnTo>
                  <a:pt x="2076" y="8585"/>
                </a:lnTo>
                <a:lnTo>
                  <a:pt x="1793" y="10283"/>
                </a:lnTo>
                <a:lnTo>
                  <a:pt x="1698" y="12075"/>
                </a:lnTo>
                <a:lnTo>
                  <a:pt x="1698" y="13868"/>
                </a:lnTo>
                <a:lnTo>
                  <a:pt x="1793" y="17547"/>
                </a:lnTo>
                <a:lnTo>
                  <a:pt x="1793" y="19339"/>
                </a:lnTo>
                <a:lnTo>
                  <a:pt x="1793" y="20943"/>
                </a:lnTo>
                <a:lnTo>
                  <a:pt x="849" y="42735"/>
                </a:lnTo>
                <a:lnTo>
                  <a:pt x="0" y="64527"/>
                </a:lnTo>
                <a:lnTo>
                  <a:pt x="5094" y="64527"/>
                </a:lnTo>
                <a:lnTo>
                  <a:pt x="5377" y="66131"/>
                </a:lnTo>
                <a:lnTo>
                  <a:pt x="5472" y="66603"/>
                </a:lnTo>
                <a:lnTo>
                  <a:pt x="5755" y="66980"/>
                </a:lnTo>
                <a:lnTo>
                  <a:pt x="6038" y="67263"/>
                </a:lnTo>
                <a:lnTo>
                  <a:pt x="6415" y="67546"/>
                </a:lnTo>
                <a:lnTo>
                  <a:pt x="7736" y="67923"/>
                </a:lnTo>
                <a:lnTo>
                  <a:pt x="9057" y="68206"/>
                </a:lnTo>
                <a:lnTo>
                  <a:pt x="10377" y="68395"/>
                </a:lnTo>
                <a:lnTo>
                  <a:pt x="11887" y="68584"/>
                </a:lnTo>
                <a:lnTo>
                  <a:pt x="16887" y="68584"/>
                </a:lnTo>
                <a:lnTo>
                  <a:pt x="20377" y="68301"/>
                </a:lnTo>
                <a:lnTo>
                  <a:pt x="27547" y="67640"/>
                </a:lnTo>
                <a:lnTo>
                  <a:pt x="30849" y="67357"/>
                </a:lnTo>
                <a:lnTo>
                  <a:pt x="33867" y="67169"/>
                </a:lnTo>
                <a:lnTo>
                  <a:pt x="38396" y="66980"/>
                </a:lnTo>
                <a:lnTo>
                  <a:pt x="42924" y="66603"/>
                </a:lnTo>
                <a:lnTo>
                  <a:pt x="51792" y="65942"/>
                </a:lnTo>
                <a:lnTo>
                  <a:pt x="53112" y="65754"/>
                </a:lnTo>
                <a:lnTo>
                  <a:pt x="53301" y="65754"/>
                </a:lnTo>
                <a:lnTo>
                  <a:pt x="55282" y="65565"/>
                </a:lnTo>
                <a:lnTo>
                  <a:pt x="61697" y="64999"/>
                </a:lnTo>
                <a:lnTo>
                  <a:pt x="62546" y="64905"/>
                </a:lnTo>
                <a:lnTo>
                  <a:pt x="64716" y="64810"/>
                </a:lnTo>
                <a:lnTo>
                  <a:pt x="60943" y="65376"/>
                </a:lnTo>
                <a:lnTo>
                  <a:pt x="64433" y="65093"/>
                </a:lnTo>
                <a:lnTo>
                  <a:pt x="65754" y="64810"/>
                </a:lnTo>
                <a:lnTo>
                  <a:pt x="66225" y="64716"/>
                </a:lnTo>
                <a:lnTo>
                  <a:pt x="66697" y="64527"/>
                </a:lnTo>
                <a:lnTo>
                  <a:pt x="67169" y="64244"/>
                </a:lnTo>
                <a:lnTo>
                  <a:pt x="67452" y="63867"/>
                </a:lnTo>
                <a:lnTo>
                  <a:pt x="67829" y="63489"/>
                </a:lnTo>
                <a:lnTo>
                  <a:pt x="68018" y="63018"/>
                </a:lnTo>
                <a:lnTo>
                  <a:pt x="68301" y="62452"/>
                </a:lnTo>
                <a:lnTo>
                  <a:pt x="68490" y="61791"/>
                </a:lnTo>
                <a:lnTo>
                  <a:pt x="68678" y="60093"/>
                </a:lnTo>
                <a:lnTo>
                  <a:pt x="68961" y="59622"/>
                </a:lnTo>
                <a:lnTo>
                  <a:pt x="69150" y="59056"/>
                </a:lnTo>
                <a:lnTo>
                  <a:pt x="69339" y="58490"/>
                </a:lnTo>
                <a:lnTo>
                  <a:pt x="69433" y="57829"/>
                </a:lnTo>
                <a:lnTo>
                  <a:pt x="69527" y="56225"/>
                </a:lnTo>
                <a:lnTo>
                  <a:pt x="69527" y="54622"/>
                </a:lnTo>
                <a:lnTo>
                  <a:pt x="69339" y="54150"/>
                </a:lnTo>
                <a:lnTo>
                  <a:pt x="69244" y="52358"/>
                </a:lnTo>
                <a:lnTo>
                  <a:pt x="69999" y="46980"/>
                </a:lnTo>
                <a:lnTo>
                  <a:pt x="70754" y="41792"/>
                </a:lnTo>
                <a:lnTo>
                  <a:pt x="71414" y="36603"/>
                </a:lnTo>
                <a:lnTo>
                  <a:pt x="71697" y="34150"/>
                </a:lnTo>
                <a:lnTo>
                  <a:pt x="71886" y="31698"/>
                </a:lnTo>
                <a:lnTo>
                  <a:pt x="71603" y="33113"/>
                </a:lnTo>
                <a:lnTo>
                  <a:pt x="71603" y="32264"/>
                </a:lnTo>
                <a:lnTo>
                  <a:pt x="71508" y="31509"/>
                </a:lnTo>
                <a:lnTo>
                  <a:pt x="71320" y="29717"/>
                </a:lnTo>
                <a:lnTo>
                  <a:pt x="71225" y="28868"/>
                </a:lnTo>
                <a:lnTo>
                  <a:pt x="71131" y="28019"/>
                </a:lnTo>
                <a:lnTo>
                  <a:pt x="71225" y="27264"/>
                </a:lnTo>
                <a:lnTo>
                  <a:pt x="71414" y="26603"/>
                </a:lnTo>
                <a:lnTo>
                  <a:pt x="71558" y="26891"/>
                </a:lnTo>
                <a:lnTo>
                  <a:pt x="71131" y="22453"/>
                </a:lnTo>
                <a:lnTo>
                  <a:pt x="71320" y="23113"/>
                </a:lnTo>
                <a:lnTo>
                  <a:pt x="71037" y="21132"/>
                </a:lnTo>
                <a:lnTo>
                  <a:pt x="70754" y="19056"/>
                </a:lnTo>
                <a:lnTo>
                  <a:pt x="69999" y="15094"/>
                </a:lnTo>
                <a:lnTo>
                  <a:pt x="70376" y="16415"/>
                </a:lnTo>
                <a:lnTo>
                  <a:pt x="69999" y="12830"/>
                </a:lnTo>
                <a:lnTo>
                  <a:pt x="69622" y="10566"/>
                </a:lnTo>
                <a:lnTo>
                  <a:pt x="69150" y="8208"/>
                </a:lnTo>
                <a:lnTo>
                  <a:pt x="68584" y="5944"/>
                </a:lnTo>
                <a:lnTo>
                  <a:pt x="68207" y="4906"/>
                </a:lnTo>
                <a:lnTo>
                  <a:pt x="67829" y="3868"/>
                </a:lnTo>
                <a:lnTo>
                  <a:pt x="67452" y="3019"/>
                </a:lnTo>
                <a:lnTo>
                  <a:pt x="66980" y="2264"/>
                </a:lnTo>
                <a:lnTo>
                  <a:pt x="66508" y="1604"/>
                </a:lnTo>
                <a:lnTo>
                  <a:pt x="65942" y="1227"/>
                </a:lnTo>
                <a:lnTo>
                  <a:pt x="64999" y="849"/>
                </a:lnTo>
                <a:lnTo>
                  <a:pt x="64150" y="661"/>
                </a:lnTo>
                <a:lnTo>
                  <a:pt x="62263" y="283"/>
                </a:lnTo>
                <a:lnTo>
                  <a:pt x="60282" y="95"/>
                </a:lnTo>
                <a:lnTo>
                  <a:pt x="58207" y="0"/>
                </a:lnTo>
                <a:close/>
              </a:path>
            </a:pathLst>
          </a:custGeom>
          <a:solidFill>
            <a:srgbClr val="FFFFFF"/>
          </a:solidFill>
          <a:ln>
            <a:noFill/>
          </a:ln>
        </p:spPr>
        <p:txBody>
          <a:bodyPr lIns="91425" tIns="91425" rIns="91425" bIns="91425" anchor="ctr" anchorCtr="0">
            <a:noAutofit/>
          </a:bodyPr>
          <a:lstStyle/>
          <a:p>
            <a:pPr>
              <a:spcBef>
                <a:spcPts val="0"/>
              </a:spcBef>
              <a:buNone/>
            </a:pPr>
            <a:endParaRPr/>
          </a:p>
        </p:txBody>
      </p:sp>
      <p:sp>
        <p:nvSpPr>
          <p:cNvPr id="2" name="Rectangle 1"/>
          <p:cNvSpPr/>
          <p:nvPr/>
        </p:nvSpPr>
        <p:spPr>
          <a:xfrm>
            <a:off x="457200" y="3327935"/>
            <a:ext cx="5587366" cy="1477328"/>
          </a:xfrm>
          <a:prstGeom prst="rect">
            <a:avLst/>
          </a:prstGeom>
        </p:spPr>
        <p:txBody>
          <a:bodyPr wrap="square">
            <a:spAutoFit/>
          </a:bodyPr>
          <a:lstStyle/>
          <a:p>
            <a:pPr algn="ctr"/>
            <a:r>
              <a:rPr lang="en-US" sz="1800" i="1" dirty="0" smtClean="0">
                <a:solidFill>
                  <a:srgbClr val="FFFFFF"/>
                </a:solidFill>
              </a:rPr>
              <a:t>“You </a:t>
            </a:r>
            <a:r>
              <a:rPr lang="en-US" sz="1800" i="1" dirty="0">
                <a:solidFill>
                  <a:srgbClr val="FFFFFF"/>
                </a:solidFill>
              </a:rPr>
              <a:t>are our letter, written in our hearts, known and read by all men; </a:t>
            </a:r>
            <a:r>
              <a:rPr lang="en-US" sz="1800" i="1" dirty="0" smtClean="0">
                <a:solidFill>
                  <a:srgbClr val="FFFFFF"/>
                </a:solidFill>
              </a:rPr>
              <a:t>being </a:t>
            </a:r>
            <a:r>
              <a:rPr lang="en-US" sz="1800" i="1" dirty="0">
                <a:solidFill>
                  <a:srgbClr val="FFFFFF"/>
                </a:solidFill>
              </a:rPr>
              <a:t>manifested that you are a letter of Christ, cared for by us, written not with ink but with the Spirit of the living God, not on tablets of stone but on tablets of human hearts</a:t>
            </a:r>
            <a:r>
              <a:rPr lang="en-US" sz="1800" i="1" dirty="0" smtClean="0">
                <a:solidFill>
                  <a:srgbClr val="FFFFFF"/>
                </a:solidFill>
              </a:rPr>
              <a:t>.“ </a:t>
            </a:r>
            <a:r>
              <a:rPr lang="en-US" sz="1800" dirty="0" smtClean="0">
                <a:solidFill>
                  <a:srgbClr val="FFFFFF"/>
                </a:solidFill>
              </a:rPr>
              <a:t>(3:2-3)</a:t>
            </a:r>
            <a:endParaRPr lang="en-US" sz="1800" i="1" dirty="0">
              <a:solidFill>
                <a:srgbClr val="FFFFFF"/>
              </a:solidFill>
            </a:endParaRPr>
          </a:p>
        </p:txBody>
      </p:sp>
      <p:sp>
        <p:nvSpPr>
          <p:cNvPr id="4" name="TextBox 3"/>
          <p:cNvSpPr txBox="1"/>
          <p:nvPr/>
        </p:nvSpPr>
        <p:spPr>
          <a:xfrm>
            <a:off x="6678724" y="2409694"/>
            <a:ext cx="1683952" cy="1569660"/>
          </a:xfrm>
          <a:prstGeom prst="rect">
            <a:avLst/>
          </a:prstGeom>
          <a:noFill/>
        </p:spPr>
        <p:txBody>
          <a:bodyPr wrap="square" rtlCol="0">
            <a:spAutoFit/>
            <a:scene3d>
              <a:camera prst="orthographicFront">
                <a:rot lat="0" lon="0" rev="120000"/>
              </a:camera>
              <a:lightRig rig="threePt" dir="t"/>
            </a:scene3d>
          </a:bodyPr>
          <a:lstStyle/>
          <a:p>
            <a:pPr algn="ctr"/>
            <a:r>
              <a:rPr lang="en-US" sz="2400" b="1" dirty="0" smtClean="0">
                <a:solidFill>
                  <a:srgbClr val="CCFFCC"/>
                </a:solidFill>
              </a:rPr>
              <a:t>I Belong to Jesus, not to the Law!</a:t>
            </a:r>
            <a:endParaRPr lang="en-US" sz="2400" b="1" dirty="0">
              <a:solidFill>
                <a:srgbClr val="CCFFCC"/>
              </a:solidFill>
            </a:endParaRPr>
          </a:p>
        </p:txBody>
      </p:sp>
    </p:spTree>
    <p:extLst>
      <p:ext uri="{BB962C8B-B14F-4D97-AF65-F5344CB8AC3E}">
        <p14:creationId xmlns:p14="http://schemas.microsoft.com/office/powerpoint/2010/main" val="354011280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025" y="967975"/>
            <a:ext cx="9156000" cy="857400"/>
          </a:xfrm>
          <a:prstGeom prst="rect">
            <a:avLst/>
          </a:prstGeom>
        </p:spPr>
        <p:txBody>
          <a:bodyPr lIns="91425" tIns="91425" rIns="91425" bIns="91425" anchor="t" anchorCtr="0">
            <a:noAutofit/>
          </a:bodyPr>
          <a:lstStyle/>
          <a:p>
            <a:r>
              <a:rPr lang="en-US" sz="2800" b="1" dirty="0">
                <a:solidFill>
                  <a:srgbClr val="CCFFCC"/>
                </a:solidFill>
              </a:rPr>
              <a:t>Paul’s Vindication</a:t>
            </a:r>
            <a:r>
              <a:rPr lang="en-US" sz="2800" dirty="0">
                <a:solidFill>
                  <a:srgbClr val="CCFFCC"/>
                </a:solidFill>
              </a:rPr>
              <a:t> </a:t>
            </a:r>
            <a:endParaRPr lang="en" dirty="0">
              <a:solidFill>
                <a:srgbClr val="CCFFCC"/>
              </a:solidFill>
            </a:endParaRPr>
          </a:p>
        </p:txBody>
      </p:sp>
      <p:sp>
        <p:nvSpPr>
          <p:cNvPr id="79" name="Shape 79"/>
          <p:cNvSpPr txBox="1">
            <a:spLocks noGrp="1"/>
          </p:cNvSpPr>
          <p:nvPr>
            <p:ph type="body" idx="1"/>
          </p:nvPr>
        </p:nvSpPr>
        <p:spPr>
          <a:xfrm>
            <a:off x="457200" y="1426768"/>
            <a:ext cx="8229600" cy="2639831"/>
          </a:xfrm>
          <a:prstGeom prst="rect">
            <a:avLst/>
          </a:prstGeom>
        </p:spPr>
        <p:txBody>
          <a:bodyPr lIns="91425" tIns="91425" rIns="91425" bIns="91425" anchor="t" anchorCtr="0">
            <a:noAutofit/>
          </a:bodyPr>
          <a:lstStyle/>
          <a:p>
            <a:pPr marL="457200" lvl="0" indent="-355600" rtl="0">
              <a:lnSpc>
                <a:spcPct val="150000"/>
              </a:lnSpc>
              <a:spcBef>
                <a:spcPts val="0"/>
              </a:spcBef>
              <a:buClr>
                <a:srgbClr val="FFFFFF"/>
              </a:buClr>
              <a:buSzPct val="100000"/>
              <a:buFont typeface="Sniglet"/>
              <a:buChar char="✘"/>
            </a:pPr>
            <a:r>
              <a:rPr lang="en-US" dirty="0" smtClean="0"/>
              <a:t>Personal Vindication of His Veracity</a:t>
            </a:r>
            <a:endParaRPr lang="en" dirty="0"/>
          </a:p>
          <a:p>
            <a:pPr marL="457200" lvl="0" indent="-355600" rtl="0">
              <a:lnSpc>
                <a:spcPct val="150000"/>
              </a:lnSpc>
              <a:spcBef>
                <a:spcPts val="0"/>
              </a:spcBef>
              <a:buClr>
                <a:srgbClr val="FFFFFF"/>
              </a:buClr>
              <a:buSzPct val="100000"/>
              <a:buFont typeface="Sniglet"/>
              <a:buChar char="✘"/>
            </a:pPr>
            <a:r>
              <a:rPr lang="en-US" dirty="0" smtClean="0"/>
              <a:t>Addresses Erring Brother</a:t>
            </a:r>
            <a:endParaRPr lang="en" dirty="0"/>
          </a:p>
          <a:p>
            <a:pPr marL="457200" lvl="0" indent="-355600" rtl="0">
              <a:lnSpc>
                <a:spcPct val="150000"/>
              </a:lnSpc>
              <a:spcBef>
                <a:spcPts val="0"/>
              </a:spcBef>
              <a:buClr>
                <a:srgbClr val="FFFFFF"/>
              </a:buClr>
              <a:buSzPct val="100000"/>
              <a:buFont typeface="Sniglet"/>
              <a:buChar char="✘"/>
            </a:pPr>
            <a:r>
              <a:rPr lang="en-US" dirty="0" smtClean="0"/>
              <a:t>New Covenant v. Old Covenant (Judaizers)</a:t>
            </a:r>
          </a:p>
          <a:p>
            <a:pPr marL="457200" lvl="0" indent="-355600" rtl="0">
              <a:lnSpc>
                <a:spcPct val="150000"/>
              </a:lnSpc>
              <a:spcBef>
                <a:spcPts val="0"/>
              </a:spcBef>
              <a:buClr>
                <a:srgbClr val="FFFFFF"/>
              </a:buClr>
              <a:buSzPct val="100000"/>
              <a:buFont typeface="Sniglet"/>
              <a:buChar char="✘"/>
            </a:pPr>
            <a:r>
              <a:rPr lang="en-US" dirty="0" smtClean="0"/>
              <a:t>Paul’s Ministry was Conscientious</a:t>
            </a:r>
          </a:p>
          <a:p>
            <a:pPr rtl="0">
              <a:spcBef>
                <a:spcPts val="0"/>
              </a:spcBef>
              <a:buNone/>
            </a:pPr>
            <a:endParaRPr dirty="0"/>
          </a:p>
        </p:txBody>
      </p:sp>
      <p:sp>
        <p:nvSpPr>
          <p:cNvPr id="80" name="Shape 80"/>
          <p:cNvSpPr/>
          <p:nvPr/>
        </p:nvSpPr>
        <p:spPr>
          <a:xfrm>
            <a:off x="4141750" y="281249"/>
            <a:ext cx="788694" cy="805192"/>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lIns="91425" tIns="91425" rIns="91425" bIns="91425" anchor="ctr" anchorCtr="0">
            <a:noAutofit/>
          </a:bodyPr>
          <a:lstStyle/>
          <a:p>
            <a:pPr>
              <a:spcBef>
                <a:spcPts val="0"/>
              </a:spcBef>
              <a:buNone/>
            </a:pPr>
            <a:endParaRPr/>
          </a:p>
        </p:txBody>
      </p:sp>
      <p:pic>
        <p:nvPicPr>
          <p:cNvPr id="7" name="Picture 6"/>
          <p:cNvPicPr>
            <a:picLocks noChangeAspect="1"/>
          </p:cNvPicPr>
          <p:nvPr/>
        </p:nvPicPr>
        <p:blipFill>
          <a:blip r:embed="rId3"/>
          <a:stretch>
            <a:fillRect/>
          </a:stretch>
        </p:blipFill>
        <p:spPr>
          <a:xfrm>
            <a:off x="4384150" y="399492"/>
            <a:ext cx="336805" cy="673610"/>
          </a:xfrm>
          <a:prstGeom prst="rect">
            <a:avLst/>
          </a:prstGeom>
        </p:spPr>
      </p:pic>
      <p:sp>
        <p:nvSpPr>
          <p:cNvPr id="3" name="Rectangle 2"/>
          <p:cNvSpPr/>
          <p:nvPr/>
        </p:nvSpPr>
        <p:spPr>
          <a:xfrm>
            <a:off x="428124" y="3492817"/>
            <a:ext cx="8258675" cy="1323439"/>
          </a:xfrm>
          <a:prstGeom prst="rect">
            <a:avLst/>
          </a:prstGeom>
        </p:spPr>
        <p:txBody>
          <a:bodyPr wrap="square">
            <a:spAutoFit/>
          </a:bodyPr>
          <a:lstStyle/>
          <a:p>
            <a:pPr algn="ctr"/>
            <a:r>
              <a:rPr lang="en-US" sz="2000" i="1" dirty="0" smtClean="0">
                <a:solidFill>
                  <a:srgbClr val="FFFFFF"/>
                </a:solidFill>
              </a:rPr>
              <a:t>“but </a:t>
            </a:r>
            <a:r>
              <a:rPr lang="en-US" sz="2000" i="1" dirty="0">
                <a:solidFill>
                  <a:srgbClr val="FFFFFF"/>
                </a:solidFill>
              </a:rPr>
              <a:t>we have renounced the things hidden because of shame, not walking in craftiness or adulterating the word of God, but by the manifestation of truth commending ourselves to every man’s conscience in the sight of God</a:t>
            </a:r>
            <a:r>
              <a:rPr lang="en-US" sz="2000" i="1" dirty="0" smtClean="0">
                <a:solidFill>
                  <a:srgbClr val="FFFFFF"/>
                </a:solidFill>
              </a:rPr>
              <a:t>.” </a:t>
            </a:r>
            <a:r>
              <a:rPr lang="en-US" sz="2000" dirty="0" smtClean="0">
                <a:solidFill>
                  <a:srgbClr val="FFFFFF"/>
                </a:solidFill>
              </a:rPr>
              <a:t>(4:2)</a:t>
            </a:r>
            <a:endParaRPr lang="en-US" sz="2000" i="1" dirty="0">
              <a:solidFill>
                <a:srgbClr val="FFFFFF"/>
              </a:solidFill>
            </a:endParaRPr>
          </a:p>
        </p:txBody>
      </p:sp>
      <p:pic>
        <p:nvPicPr>
          <p:cNvPr id="4" name="Picture 3"/>
          <p:cNvPicPr>
            <a:picLocks noChangeAspect="1"/>
          </p:cNvPicPr>
          <p:nvPr/>
        </p:nvPicPr>
        <p:blipFill>
          <a:blip r:embed="rId4"/>
          <a:stretch>
            <a:fillRect/>
          </a:stretch>
        </p:blipFill>
        <p:spPr>
          <a:xfrm>
            <a:off x="6307683" y="1740659"/>
            <a:ext cx="2468844" cy="1627096"/>
          </a:xfrm>
          <a:prstGeom prst="rect">
            <a:avLst/>
          </a:prstGeom>
        </p:spPr>
      </p:pic>
    </p:spTree>
    <p:extLst>
      <p:ext uri="{BB962C8B-B14F-4D97-AF65-F5344CB8AC3E}">
        <p14:creationId xmlns:p14="http://schemas.microsoft.com/office/powerpoint/2010/main" val="354011280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025" y="967975"/>
            <a:ext cx="9156000" cy="857400"/>
          </a:xfrm>
          <a:prstGeom prst="rect">
            <a:avLst/>
          </a:prstGeom>
        </p:spPr>
        <p:txBody>
          <a:bodyPr lIns="91425" tIns="91425" rIns="91425" bIns="91425" anchor="t" anchorCtr="0">
            <a:noAutofit/>
          </a:bodyPr>
          <a:lstStyle/>
          <a:p>
            <a:r>
              <a:rPr lang="en-US" sz="2800" b="1" dirty="0">
                <a:solidFill>
                  <a:srgbClr val="CCFFCC"/>
                </a:solidFill>
              </a:rPr>
              <a:t>Paul’s Vindication</a:t>
            </a:r>
            <a:r>
              <a:rPr lang="en-US" sz="2800" dirty="0">
                <a:solidFill>
                  <a:srgbClr val="CCFFCC"/>
                </a:solidFill>
              </a:rPr>
              <a:t> </a:t>
            </a:r>
            <a:endParaRPr lang="en" dirty="0">
              <a:solidFill>
                <a:srgbClr val="CCFFCC"/>
              </a:solidFill>
            </a:endParaRPr>
          </a:p>
        </p:txBody>
      </p:sp>
      <p:sp>
        <p:nvSpPr>
          <p:cNvPr id="79" name="Shape 79"/>
          <p:cNvSpPr txBox="1">
            <a:spLocks noGrp="1"/>
          </p:cNvSpPr>
          <p:nvPr>
            <p:ph type="body" idx="1"/>
          </p:nvPr>
        </p:nvSpPr>
        <p:spPr>
          <a:xfrm>
            <a:off x="457200" y="1563400"/>
            <a:ext cx="8229600" cy="2503199"/>
          </a:xfrm>
          <a:prstGeom prst="rect">
            <a:avLst/>
          </a:prstGeom>
        </p:spPr>
        <p:txBody>
          <a:bodyPr lIns="91425" tIns="91425" rIns="91425" bIns="91425" anchor="t" anchorCtr="0">
            <a:noAutofit/>
          </a:bodyPr>
          <a:lstStyle/>
          <a:p>
            <a:pPr marL="457200" lvl="0" indent="-355600" rtl="0">
              <a:lnSpc>
                <a:spcPct val="150000"/>
              </a:lnSpc>
              <a:spcBef>
                <a:spcPts val="0"/>
              </a:spcBef>
              <a:buClr>
                <a:srgbClr val="FFFFFF"/>
              </a:buClr>
              <a:buSzPct val="100000"/>
              <a:buFont typeface="Sniglet"/>
              <a:buChar char="✘"/>
            </a:pPr>
            <a:r>
              <a:rPr lang="en-US" dirty="0" smtClean="0"/>
              <a:t>Personal Vindication of His Veracity</a:t>
            </a:r>
            <a:endParaRPr lang="en" dirty="0"/>
          </a:p>
          <a:p>
            <a:pPr marL="457200" lvl="0" indent="-355600" rtl="0">
              <a:lnSpc>
                <a:spcPct val="150000"/>
              </a:lnSpc>
              <a:spcBef>
                <a:spcPts val="0"/>
              </a:spcBef>
              <a:buClr>
                <a:srgbClr val="FFFFFF"/>
              </a:buClr>
              <a:buSzPct val="100000"/>
              <a:buFont typeface="Sniglet"/>
              <a:buChar char="✘"/>
            </a:pPr>
            <a:r>
              <a:rPr lang="en-US" dirty="0" smtClean="0"/>
              <a:t>Addresses Erring Brother</a:t>
            </a:r>
            <a:endParaRPr lang="en" dirty="0"/>
          </a:p>
          <a:p>
            <a:pPr marL="457200" lvl="0" indent="-355600" rtl="0">
              <a:lnSpc>
                <a:spcPct val="150000"/>
              </a:lnSpc>
              <a:spcBef>
                <a:spcPts val="0"/>
              </a:spcBef>
              <a:buClr>
                <a:srgbClr val="FFFFFF"/>
              </a:buClr>
              <a:buSzPct val="100000"/>
              <a:buFont typeface="Sniglet"/>
              <a:buChar char="✘"/>
            </a:pPr>
            <a:r>
              <a:rPr lang="en-US" dirty="0" smtClean="0"/>
              <a:t>New Covenant v. Old Covenant (Judaizers)</a:t>
            </a:r>
          </a:p>
          <a:p>
            <a:pPr marL="457200" lvl="0" indent="-355600" rtl="0">
              <a:lnSpc>
                <a:spcPct val="150000"/>
              </a:lnSpc>
              <a:spcBef>
                <a:spcPts val="0"/>
              </a:spcBef>
              <a:buClr>
                <a:srgbClr val="FFFFFF"/>
              </a:buClr>
              <a:buSzPct val="100000"/>
              <a:buFont typeface="Sniglet"/>
              <a:buChar char="✘"/>
            </a:pPr>
            <a:r>
              <a:rPr lang="en-US" dirty="0" smtClean="0"/>
              <a:t>Paul’s Ministry was Conscientious</a:t>
            </a:r>
          </a:p>
          <a:p>
            <a:pPr marL="457200" lvl="0" indent="-355600" rtl="0">
              <a:lnSpc>
                <a:spcPct val="150000"/>
              </a:lnSpc>
              <a:spcBef>
                <a:spcPts val="0"/>
              </a:spcBef>
              <a:buClr>
                <a:srgbClr val="FFFFFF"/>
              </a:buClr>
              <a:buSzPct val="100000"/>
              <a:buFont typeface="Sniglet"/>
              <a:buChar char="✘"/>
            </a:pPr>
            <a:r>
              <a:rPr lang="en-US" dirty="0" smtClean="0"/>
              <a:t>Paul’s Results Are Clear</a:t>
            </a:r>
          </a:p>
          <a:p>
            <a:pPr rtl="0">
              <a:spcBef>
                <a:spcPts val="0"/>
              </a:spcBef>
              <a:buNone/>
            </a:pPr>
            <a:endParaRPr dirty="0"/>
          </a:p>
        </p:txBody>
      </p:sp>
      <p:sp>
        <p:nvSpPr>
          <p:cNvPr id="80" name="Shape 80"/>
          <p:cNvSpPr/>
          <p:nvPr/>
        </p:nvSpPr>
        <p:spPr>
          <a:xfrm>
            <a:off x="4141750" y="281249"/>
            <a:ext cx="788694" cy="805192"/>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lIns="91425" tIns="91425" rIns="91425" bIns="91425" anchor="ctr" anchorCtr="0">
            <a:noAutofit/>
          </a:bodyPr>
          <a:lstStyle/>
          <a:p>
            <a:pPr>
              <a:spcBef>
                <a:spcPts val="0"/>
              </a:spcBef>
              <a:buNone/>
            </a:pPr>
            <a:endParaRPr/>
          </a:p>
        </p:txBody>
      </p:sp>
      <p:pic>
        <p:nvPicPr>
          <p:cNvPr id="6" name="Picture 5"/>
          <p:cNvPicPr>
            <a:picLocks noChangeAspect="1"/>
          </p:cNvPicPr>
          <p:nvPr/>
        </p:nvPicPr>
        <p:blipFill>
          <a:blip r:embed="rId3"/>
          <a:stretch>
            <a:fillRect/>
          </a:stretch>
        </p:blipFill>
        <p:spPr>
          <a:xfrm>
            <a:off x="4384150" y="399492"/>
            <a:ext cx="336805" cy="673610"/>
          </a:xfrm>
          <a:prstGeom prst="rect">
            <a:avLst/>
          </a:prstGeom>
        </p:spPr>
      </p:pic>
      <p:sp>
        <p:nvSpPr>
          <p:cNvPr id="2" name="Rectangle 1"/>
          <p:cNvSpPr/>
          <p:nvPr/>
        </p:nvSpPr>
        <p:spPr>
          <a:xfrm>
            <a:off x="901733" y="4136402"/>
            <a:ext cx="7646461" cy="369332"/>
          </a:xfrm>
          <a:prstGeom prst="rect">
            <a:avLst/>
          </a:prstGeom>
        </p:spPr>
        <p:txBody>
          <a:bodyPr wrap="square">
            <a:spAutoFit/>
          </a:bodyPr>
          <a:lstStyle/>
          <a:p>
            <a:pPr algn="ctr"/>
            <a:r>
              <a:rPr lang="en-US" sz="1800" i="1" dirty="0" smtClean="0">
                <a:solidFill>
                  <a:schemeClr val="bg1"/>
                </a:solidFill>
              </a:rPr>
              <a:t>“Therefore</a:t>
            </a:r>
            <a:r>
              <a:rPr lang="en-US" sz="1800" i="1" dirty="0">
                <a:solidFill>
                  <a:schemeClr val="bg1"/>
                </a:solidFill>
              </a:rPr>
              <a:t>, knowing the fear of the Lord, we persuade </a:t>
            </a:r>
            <a:r>
              <a:rPr lang="en-US" sz="1800" i="1" dirty="0" smtClean="0">
                <a:solidFill>
                  <a:schemeClr val="bg1"/>
                </a:solidFill>
              </a:rPr>
              <a:t>men…” </a:t>
            </a:r>
            <a:r>
              <a:rPr lang="en-US" sz="1800" dirty="0" smtClean="0">
                <a:solidFill>
                  <a:schemeClr val="bg1"/>
                </a:solidFill>
              </a:rPr>
              <a:t>(5:11a)</a:t>
            </a:r>
            <a:endParaRPr lang="en-US" sz="1800" dirty="0">
              <a:solidFill>
                <a:schemeClr val="bg1"/>
              </a:solidFill>
            </a:endParaRPr>
          </a:p>
        </p:txBody>
      </p:sp>
      <p:pic>
        <p:nvPicPr>
          <p:cNvPr id="3" name="Picture 2"/>
          <p:cNvPicPr>
            <a:picLocks noChangeAspect="1"/>
          </p:cNvPicPr>
          <p:nvPr/>
        </p:nvPicPr>
        <p:blipFill>
          <a:blip r:embed="rId4"/>
          <a:stretch>
            <a:fillRect/>
          </a:stretch>
        </p:blipFill>
        <p:spPr>
          <a:xfrm>
            <a:off x="6222055" y="1849225"/>
            <a:ext cx="2579239" cy="1932014"/>
          </a:xfrm>
          <a:prstGeom prst="rect">
            <a:avLst/>
          </a:prstGeom>
        </p:spPr>
      </p:pic>
    </p:spTree>
    <p:extLst>
      <p:ext uri="{BB962C8B-B14F-4D97-AF65-F5344CB8AC3E}">
        <p14:creationId xmlns:p14="http://schemas.microsoft.com/office/powerpoint/2010/main" val="354011280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025" y="967975"/>
            <a:ext cx="9156000" cy="857400"/>
          </a:xfrm>
          <a:prstGeom prst="rect">
            <a:avLst/>
          </a:prstGeom>
        </p:spPr>
        <p:txBody>
          <a:bodyPr lIns="91425" tIns="91425" rIns="91425" bIns="91425" anchor="t" anchorCtr="0">
            <a:noAutofit/>
          </a:bodyPr>
          <a:lstStyle/>
          <a:p>
            <a:r>
              <a:rPr lang="en-US" sz="2800" b="1" dirty="0">
                <a:solidFill>
                  <a:srgbClr val="CCFFCC"/>
                </a:solidFill>
              </a:rPr>
              <a:t>Paul’s Vindication</a:t>
            </a:r>
            <a:r>
              <a:rPr lang="en-US" sz="2800" dirty="0">
                <a:solidFill>
                  <a:srgbClr val="CCFFCC"/>
                </a:solidFill>
              </a:rPr>
              <a:t> </a:t>
            </a:r>
            <a:endParaRPr lang="en" dirty="0">
              <a:solidFill>
                <a:srgbClr val="CCFFCC"/>
              </a:solidFill>
            </a:endParaRPr>
          </a:p>
        </p:txBody>
      </p:sp>
      <p:sp>
        <p:nvSpPr>
          <p:cNvPr id="79" name="Shape 79"/>
          <p:cNvSpPr txBox="1">
            <a:spLocks noGrp="1"/>
          </p:cNvSpPr>
          <p:nvPr>
            <p:ph type="body" idx="1"/>
          </p:nvPr>
        </p:nvSpPr>
        <p:spPr>
          <a:xfrm>
            <a:off x="457200" y="1563400"/>
            <a:ext cx="8229600" cy="2503199"/>
          </a:xfrm>
          <a:prstGeom prst="rect">
            <a:avLst/>
          </a:prstGeom>
        </p:spPr>
        <p:txBody>
          <a:bodyPr lIns="91425" tIns="91425" rIns="91425" bIns="91425" anchor="t" anchorCtr="0">
            <a:noAutofit/>
          </a:bodyPr>
          <a:lstStyle/>
          <a:p>
            <a:pPr marL="457200" lvl="0" indent="-355600" rtl="0">
              <a:lnSpc>
                <a:spcPct val="150000"/>
              </a:lnSpc>
              <a:spcBef>
                <a:spcPts val="0"/>
              </a:spcBef>
              <a:buClr>
                <a:srgbClr val="FFFFFF"/>
              </a:buClr>
              <a:buSzPct val="100000"/>
              <a:buFont typeface="Sniglet"/>
              <a:buChar char="✘"/>
            </a:pPr>
            <a:r>
              <a:rPr lang="en-US" dirty="0" smtClean="0"/>
              <a:t>Personal Vindication of His Veracity</a:t>
            </a:r>
            <a:endParaRPr lang="en" dirty="0"/>
          </a:p>
          <a:p>
            <a:pPr marL="457200" lvl="0" indent="-355600" rtl="0">
              <a:lnSpc>
                <a:spcPct val="150000"/>
              </a:lnSpc>
              <a:spcBef>
                <a:spcPts val="0"/>
              </a:spcBef>
              <a:buClr>
                <a:srgbClr val="FFFFFF"/>
              </a:buClr>
              <a:buSzPct val="100000"/>
              <a:buFont typeface="Sniglet"/>
              <a:buChar char="✘"/>
            </a:pPr>
            <a:r>
              <a:rPr lang="en-US" dirty="0" smtClean="0"/>
              <a:t>Addresses Erring Brother</a:t>
            </a:r>
            <a:endParaRPr lang="en" dirty="0"/>
          </a:p>
          <a:p>
            <a:pPr marL="457200" lvl="0" indent="-355600" rtl="0">
              <a:lnSpc>
                <a:spcPct val="150000"/>
              </a:lnSpc>
              <a:spcBef>
                <a:spcPts val="0"/>
              </a:spcBef>
              <a:buClr>
                <a:srgbClr val="FFFFFF"/>
              </a:buClr>
              <a:buSzPct val="100000"/>
              <a:buFont typeface="Sniglet"/>
              <a:buChar char="✘"/>
            </a:pPr>
            <a:r>
              <a:rPr lang="en-US" dirty="0" smtClean="0"/>
              <a:t>New Covenant v. Old Covenant (Judaizers)</a:t>
            </a:r>
          </a:p>
          <a:p>
            <a:pPr marL="457200" lvl="0" indent="-355600" rtl="0">
              <a:lnSpc>
                <a:spcPct val="150000"/>
              </a:lnSpc>
              <a:spcBef>
                <a:spcPts val="0"/>
              </a:spcBef>
              <a:buClr>
                <a:srgbClr val="FFFFFF"/>
              </a:buClr>
              <a:buSzPct val="100000"/>
              <a:buFont typeface="Sniglet"/>
              <a:buChar char="✘"/>
            </a:pPr>
            <a:r>
              <a:rPr lang="en-US" dirty="0" smtClean="0"/>
              <a:t>Paul’s Ministry Was Conscientious</a:t>
            </a:r>
          </a:p>
          <a:p>
            <a:pPr marL="457200" lvl="0" indent="-355600" rtl="0">
              <a:lnSpc>
                <a:spcPct val="150000"/>
              </a:lnSpc>
              <a:spcBef>
                <a:spcPts val="0"/>
              </a:spcBef>
              <a:buClr>
                <a:srgbClr val="FFFFFF"/>
              </a:buClr>
              <a:buSzPct val="100000"/>
              <a:buFont typeface="Sniglet"/>
              <a:buChar char="✘"/>
            </a:pPr>
            <a:r>
              <a:rPr lang="en-US" dirty="0" smtClean="0"/>
              <a:t>Paul’s Results Are Clear</a:t>
            </a:r>
          </a:p>
          <a:p>
            <a:pPr marL="457200" lvl="0" indent="-355600" rtl="0">
              <a:lnSpc>
                <a:spcPct val="150000"/>
              </a:lnSpc>
              <a:spcBef>
                <a:spcPts val="0"/>
              </a:spcBef>
              <a:buClr>
                <a:srgbClr val="FFFFFF"/>
              </a:buClr>
              <a:buSzPct val="100000"/>
              <a:buFont typeface="Sniglet"/>
              <a:buChar char="✘"/>
            </a:pPr>
            <a:r>
              <a:rPr lang="en-US" dirty="0" smtClean="0"/>
              <a:t>Addresses Practical Demands of the Gospel</a:t>
            </a:r>
            <a:endParaRPr lang="en" dirty="0"/>
          </a:p>
        </p:txBody>
      </p:sp>
      <p:sp>
        <p:nvSpPr>
          <p:cNvPr id="80" name="Shape 80"/>
          <p:cNvSpPr/>
          <p:nvPr/>
        </p:nvSpPr>
        <p:spPr>
          <a:xfrm>
            <a:off x="4141750" y="281249"/>
            <a:ext cx="788694" cy="805192"/>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lIns="91425" tIns="91425" rIns="91425" bIns="91425" anchor="ctr" anchorCtr="0">
            <a:noAutofit/>
          </a:bodyPr>
          <a:lstStyle/>
          <a:p>
            <a:pPr>
              <a:spcBef>
                <a:spcPts val="0"/>
              </a:spcBef>
              <a:buNone/>
            </a:pPr>
            <a:endParaRPr/>
          </a:p>
        </p:txBody>
      </p:sp>
      <p:pic>
        <p:nvPicPr>
          <p:cNvPr id="6" name="Picture 5"/>
          <p:cNvPicPr>
            <a:picLocks noChangeAspect="1"/>
          </p:cNvPicPr>
          <p:nvPr/>
        </p:nvPicPr>
        <p:blipFill>
          <a:blip r:embed="rId3"/>
          <a:stretch>
            <a:fillRect/>
          </a:stretch>
        </p:blipFill>
        <p:spPr>
          <a:xfrm>
            <a:off x="4384150" y="399492"/>
            <a:ext cx="336805" cy="673610"/>
          </a:xfrm>
          <a:prstGeom prst="rect">
            <a:avLst/>
          </a:prstGeom>
        </p:spPr>
      </p:pic>
      <p:sp>
        <p:nvSpPr>
          <p:cNvPr id="7" name="Shape 388"/>
          <p:cNvSpPr/>
          <p:nvPr/>
        </p:nvSpPr>
        <p:spPr>
          <a:xfrm>
            <a:off x="6314354" y="1910984"/>
            <a:ext cx="2372446" cy="2583338"/>
          </a:xfrm>
          <a:custGeom>
            <a:avLst/>
            <a:gdLst/>
            <a:ahLst/>
            <a:cxnLst/>
            <a:rect l="0" t="0" r="0" b="0"/>
            <a:pathLst>
              <a:path w="71886" h="68584" extrusionOk="0">
                <a:moveTo>
                  <a:pt x="48962" y="1604"/>
                </a:moveTo>
                <a:lnTo>
                  <a:pt x="48679" y="1698"/>
                </a:lnTo>
                <a:lnTo>
                  <a:pt x="49811" y="1698"/>
                </a:lnTo>
                <a:lnTo>
                  <a:pt x="48962" y="1793"/>
                </a:lnTo>
                <a:lnTo>
                  <a:pt x="47924" y="1698"/>
                </a:lnTo>
                <a:lnTo>
                  <a:pt x="46980" y="1698"/>
                </a:lnTo>
                <a:lnTo>
                  <a:pt x="47452" y="1604"/>
                </a:lnTo>
                <a:close/>
                <a:moveTo>
                  <a:pt x="23773" y="1793"/>
                </a:moveTo>
                <a:lnTo>
                  <a:pt x="22547" y="1887"/>
                </a:lnTo>
                <a:lnTo>
                  <a:pt x="23113" y="1793"/>
                </a:lnTo>
                <a:close/>
                <a:moveTo>
                  <a:pt x="50471" y="1793"/>
                </a:moveTo>
                <a:lnTo>
                  <a:pt x="50660" y="1887"/>
                </a:lnTo>
                <a:lnTo>
                  <a:pt x="48301" y="1981"/>
                </a:lnTo>
                <a:lnTo>
                  <a:pt x="50471" y="1793"/>
                </a:lnTo>
                <a:close/>
                <a:moveTo>
                  <a:pt x="41603" y="1887"/>
                </a:moveTo>
                <a:lnTo>
                  <a:pt x="41698" y="1981"/>
                </a:lnTo>
                <a:lnTo>
                  <a:pt x="39811" y="2076"/>
                </a:lnTo>
                <a:lnTo>
                  <a:pt x="41320" y="1887"/>
                </a:lnTo>
                <a:lnTo>
                  <a:pt x="41320" y="1887"/>
                </a:lnTo>
                <a:lnTo>
                  <a:pt x="40943" y="1981"/>
                </a:lnTo>
                <a:lnTo>
                  <a:pt x="41603" y="1887"/>
                </a:lnTo>
                <a:close/>
                <a:moveTo>
                  <a:pt x="61409" y="2301"/>
                </a:moveTo>
                <a:lnTo>
                  <a:pt x="60659" y="2359"/>
                </a:lnTo>
                <a:lnTo>
                  <a:pt x="59527" y="2453"/>
                </a:lnTo>
                <a:lnTo>
                  <a:pt x="61886" y="2453"/>
                </a:lnTo>
                <a:lnTo>
                  <a:pt x="61773" y="2378"/>
                </a:lnTo>
                <a:lnTo>
                  <a:pt x="61697" y="2359"/>
                </a:lnTo>
                <a:lnTo>
                  <a:pt x="61409" y="2301"/>
                </a:lnTo>
                <a:close/>
                <a:moveTo>
                  <a:pt x="4245" y="3113"/>
                </a:moveTo>
                <a:lnTo>
                  <a:pt x="4245" y="3113"/>
                </a:lnTo>
                <a:lnTo>
                  <a:pt x="4245" y="3113"/>
                </a:lnTo>
                <a:close/>
                <a:moveTo>
                  <a:pt x="15189" y="4151"/>
                </a:moveTo>
                <a:lnTo>
                  <a:pt x="14074" y="4337"/>
                </a:lnTo>
                <a:lnTo>
                  <a:pt x="15189" y="4151"/>
                </a:lnTo>
                <a:close/>
                <a:moveTo>
                  <a:pt x="67074" y="19245"/>
                </a:moveTo>
                <a:lnTo>
                  <a:pt x="67067" y="19277"/>
                </a:lnTo>
                <a:lnTo>
                  <a:pt x="67093" y="19490"/>
                </a:lnTo>
                <a:lnTo>
                  <a:pt x="67074" y="19245"/>
                </a:lnTo>
                <a:close/>
                <a:moveTo>
                  <a:pt x="67093" y="19490"/>
                </a:moveTo>
                <a:lnTo>
                  <a:pt x="67169" y="20472"/>
                </a:lnTo>
                <a:lnTo>
                  <a:pt x="67357" y="21604"/>
                </a:lnTo>
                <a:lnTo>
                  <a:pt x="67093" y="19490"/>
                </a:lnTo>
                <a:close/>
                <a:moveTo>
                  <a:pt x="71558" y="26891"/>
                </a:moveTo>
                <a:lnTo>
                  <a:pt x="71603" y="27358"/>
                </a:lnTo>
                <a:lnTo>
                  <a:pt x="71603" y="26981"/>
                </a:lnTo>
                <a:lnTo>
                  <a:pt x="71558" y="26891"/>
                </a:lnTo>
                <a:close/>
                <a:moveTo>
                  <a:pt x="64339" y="3113"/>
                </a:moveTo>
                <a:lnTo>
                  <a:pt x="64905" y="3396"/>
                </a:lnTo>
                <a:lnTo>
                  <a:pt x="65282" y="3774"/>
                </a:lnTo>
                <a:lnTo>
                  <a:pt x="65659" y="4245"/>
                </a:lnTo>
                <a:lnTo>
                  <a:pt x="65942" y="4717"/>
                </a:lnTo>
                <a:lnTo>
                  <a:pt x="66414" y="6132"/>
                </a:lnTo>
                <a:lnTo>
                  <a:pt x="67074" y="8208"/>
                </a:lnTo>
                <a:lnTo>
                  <a:pt x="66791" y="7547"/>
                </a:lnTo>
                <a:lnTo>
                  <a:pt x="66791" y="7830"/>
                </a:lnTo>
                <a:lnTo>
                  <a:pt x="66508" y="7642"/>
                </a:lnTo>
                <a:lnTo>
                  <a:pt x="66225" y="7547"/>
                </a:lnTo>
                <a:lnTo>
                  <a:pt x="66791" y="9717"/>
                </a:lnTo>
                <a:lnTo>
                  <a:pt x="67074" y="10943"/>
                </a:lnTo>
                <a:lnTo>
                  <a:pt x="67452" y="11981"/>
                </a:lnTo>
                <a:lnTo>
                  <a:pt x="67357" y="11981"/>
                </a:lnTo>
                <a:lnTo>
                  <a:pt x="67924" y="14623"/>
                </a:lnTo>
                <a:lnTo>
                  <a:pt x="68395" y="17264"/>
                </a:lnTo>
                <a:lnTo>
                  <a:pt x="68867" y="19905"/>
                </a:lnTo>
                <a:lnTo>
                  <a:pt x="69527" y="22736"/>
                </a:lnTo>
                <a:lnTo>
                  <a:pt x="69433" y="22170"/>
                </a:lnTo>
                <a:lnTo>
                  <a:pt x="69527" y="21698"/>
                </a:lnTo>
                <a:lnTo>
                  <a:pt x="69810" y="23868"/>
                </a:lnTo>
                <a:lnTo>
                  <a:pt x="69999" y="26037"/>
                </a:lnTo>
                <a:lnTo>
                  <a:pt x="69810" y="24056"/>
                </a:lnTo>
                <a:lnTo>
                  <a:pt x="69905" y="25754"/>
                </a:lnTo>
                <a:lnTo>
                  <a:pt x="70093" y="28773"/>
                </a:lnTo>
                <a:lnTo>
                  <a:pt x="70188" y="30754"/>
                </a:lnTo>
                <a:lnTo>
                  <a:pt x="70093" y="29811"/>
                </a:lnTo>
                <a:lnTo>
                  <a:pt x="69999" y="29151"/>
                </a:lnTo>
                <a:lnTo>
                  <a:pt x="69999" y="30566"/>
                </a:lnTo>
                <a:lnTo>
                  <a:pt x="70093" y="31226"/>
                </a:lnTo>
                <a:lnTo>
                  <a:pt x="70093" y="32452"/>
                </a:lnTo>
                <a:lnTo>
                  <a:pt x="69999" y="33962"/>
                </a:lnTo>
                <a:lnTo>
                  <a:pt x="69716" y="36981"/>
                </a:lnTo>
                <a:lnTo>
                  <a:pt x="69244" y="39999"/>
                </a:lnTo>
                <a:lnTo>
                  <a:pt x="68678" y="43018"/>
                </a:lnTo>
                <a:lnTo>
                  <a:pt x="68678" y="41226"/>
                </a:lnTo>
                <a:lnTo>
                  <a:pt x="68678" y="39433"/>
                </a:lnTo>
                <a:lnTo>
                  <a:pt x="68207" y="32452"/>
                </a:lnTo>
                <a:lnTo>
                  <a:pt x="67735" y="25754"/>
                </a:lnTo>
                <a:lnTo>
                  <a:pt x="67641" y="26320"/>
                </a:lnTo>
                <a:lnTo>
                  <a:pt x="67452" y="25000"/>
                </a:lnTo>
                <a:lnTo>
                  <a:pt x="67263" y="23679"/>
                </a:lnTo>
                <a:lnTo>
                  <a:pt x="67169" y="22264"/>
                </a:lnTo>
                <a:lnTo>
                  <a:pt x="67169" y="21038"/>
                </a:lnTo>
                <a:lnTo>
                  <a:pt x="67074" y="19905"/>
                </a:lnTo>
                <a:lnTo>
                  <a:pt x="66980" y="19622"/>
                </a:lnTo>
                <a:lnTo>
                  <a:pt x="67067" y="19277"/>
                </a:lnTo>
                <a:lnTo>
                  <a:pt x="66886" y="17830"/>
                </a:lnTo>
                <a:lnTo>
                  <a:pt x="66980" y="18962"/>
                </a:lnTo>
                <a:lnTo>
                  <a:pt x="66414" y="14434"/>
                </a:lnTo>
                <a:lnTo>
                  <a:pt x="66603" y="14811"/>
                </a:lnTo>
                <a:lnTo>
                  <a:pt x="66603" y="14623"/>
                </a:lnTo>
                <a:lnTo>
                  <a:pt x="66414" y="13113"/>
                </a:lnTo>
                <a:lnTo>
                  <a:pt x="66131" y="11321"/>
                </a:lnTo>
                <a:lnTo>
                  <a:pt x="66037" y="10849"/>
                </a:lnTo>
                <a:lnTo>
                  <a:pt x="65565" y="7264"/>
                </a:lnTo>
                <a:lnTo>
                  <a:pt x="64999" y="4811"/>
                </a:lnTo>
                <a:lnTo>
                  <a:pt x="64339" y="3113"/>
                </a:lnTo>
                <a:close/>
                <a:moveTo>
                  <a:pt x="69433" y="56131"/>
                </a:moveTo>
                <a:lnTo>
                  <a:pt x="69433" y="57169"/>
                </a:lnTo>
                <a:lnTo>
                  <a:pt x="69339" y="58112"/>
                </a:lnTo>
                <a:lnTo>
                  <a:pt x="69056" y="58867"/>
                </a:lnTo>
                <a:lnTo>
                  <a:pt x="68773" y="59527"/>
                </a:lnTo>
                <a:lnTo>
                  <a:pt x="68678" y="59622"/>
                </a:lnTo>
                <a:lnTo>
                  <a:pt x="68773" y="58773"/>
                </a:lnTo>
                <a:lnTo>
                  <a:pt x="69150" y="57452"/>
                </a:lnTo>
                <a:lnTo>
                  <a:pt x="69433" y="56131"/>
                </a:lnTo>
                <a:close/>
                <a:moveTo>
                  <a:pt x="62169" y="61508"/>
                </a:moveTo>
                <a:lnTo>
                  <a:pt x="61320" y="61697"/>
                </a:lnTo>
                <a:lnTo>
                  <a:pt x="61886" y="61508"/>
                </a:lnTo>
                <a:close/>
                <a:moveTo>
                  <a:pt x="56320" y="62357"/>
                </a:moveTo>
                <a:lnTo>
                  <a:pt x="54418" y="62578"/>
                </a:lnTo>
                <a:lnTo>
                  <a:pt x="54418" y="62578"/>
                </a:lnTo>
                <a:lnTo>
                  <a:pt x="54905" y="62546"/>
                </a:lnTo>
                <a:lnTo>
                  <a:pt x="56320" y="62357"/>
                </a:lnTo>
                <a:close/>
                <a:moveTo>
                  <a:pt x="54418" y="62578"/>
                </a:moveTo>
                <a:lnTo>
                  <a:pt x="53490" y="62640"/>
                </a:lnTo>
                <a:lnTo>
                  <a:pt x="52924" y="62735"/>
                </a:lnTo>
                <a:lnTo>
                  <a:pt x="52263" y="62829"/>
                </a:lnTo>
                <a:lnTo>
                  <a:pt x="54418" y="62578"/>
                </a:lnTo>
                <a:close/>
                <a:moveTo>
                  <a:pt x="48867" y="1793"/>
                </a:moveTo>
                <a:lnTo>
                  <a:pt x="48207" y="1981"/>
                </a:lnTo>
                <a:lnTo>
                  <a:pt x="46886" y="1981"/>
                </a:lnTo>
                <a:lnTo>
                  <a:pt x="49528" y="2076"/>
                </a:lnTo>
                <a:lnTo>
                  <a:pt x="52169" y="2076"/>
                </a:lnTo>
                <a:lnTo>
                  <a:pt x="48490" y="2264"/>
                </a:lnTo>
                <a:lnTo>
                  <a:pt x="48490" y="2264"/>
                </a:lnTo>
                <a:lnTo>
                  <a:pt x="53395" y="2170"/>
                </a:lnTo>
                <a:lnTo>
                  <a:pt x="52263" y="2264"/>
                </a:lnTo>
                <a:lnTo>
                  <a:pt x="51037" y="2359"/>
                </a:lnTo>
                <a:lnTo>
                  <a:pt x="52546" y="2453"/>
                </a:lnTo>
                <a:lnTo>
                  <a:pt x="50754" y="2453"/>
                </a:lnTo>
                <a:lnTo>
                  <a:pt x="50754" y="2547"/>
                </a:lnTo>
                <a:lnTo>
                  <a:pt x="51037" y="2547"/>
                </a:lnTo>
                <a:lnTo>
                  <a:pt x="51509" y="2642"/>
                </a:lnTo>
                <a:lnTo>
                  <a:pt x="50377" y="2736"/>
                </a:lnTo>
                <a:lnTo>
                  <a:pt x="54056" y="2642"/>
                </a:lnTo>
                <a:lnTo>
                  <a:pt x="53490" y="2642"/>
                </a:lnTo>
                <a:lnTo>
                  <a:pt x="53018" y="2453"/>
                </a:lnTo>
                <a:lnTo>
                  <a:pt x="53112" y="2359"/>
                </a:lnTo>
                <a:lnTo>
                  <a:pt x="54339" y="2359"/>
                </a:lnTo>
                <a:lnTo>
                  <a:pt x="55848" y="2453"/>
                </a:lnTo>
                <a:lnTo>
                  <a:pt x="55565" y="2547"/>
                </a:lnTo>
                <a:lnTo>
                  <a:pt x="57169" y="2642"/>
                </a:lnTo>
                <a:lnTo>
                  <a:pt x="57169" y="2642"/>
                </a:lnTo>
                <a:lnTo>
                  <a:pt x="57075" y="2547"/>
                </a:lnTo>
                <a:lnTo>
                  <a:pt x="57358" y="2359"/>
                </a:lnTo>
                <a:lnTo>
                  <a:pt x="58490" y="2264"/>
                </a:lnTo>
                <a:lnTo>
                  <a:pt x="60093" y="2170"/>
                </a:lnTo>
                <a:lnTo>
                  <a:pt x="61603" y="2264"/>
                </a:lnTo>
                <a:lnTo>
                  <a:pt x="61226" y="2264"/>
                </a:lnTo>
                <a:lnTo>
                  <a:pt x="61409" y="2301"/>
                </a:lnTo>
                <a:lnTo>
                  <a:pt x="61632" y="2284"/>
                </a:lnTo>
                <a:lnTo>
                  <a:pt x="61632" y="2284"/>
                </a:lnTo>
                <a:lnTo>
                  <a:pt x="61773" y="2378"/>
                </a:lnTo>
                <a:lnTo>
                  <a:pt x="62075" y="2453"/>
                </a:lnTo>
                <a:lnTo>
                  <a:pt x="62358" y="2736"/>
                </a:lnTo>
                <a:lnTo>
                  <a:pt x="62735" y="3208"/>
                </a:lnTo>
                <a:lnTo>
                  <a:pt x="63207" y="3774"/>
                </a:lnTo>
                <a:lnTo>
                  <a:pt x="63961" y="5189"/>
                </a:lnTo>
                <a:lnTo>
                  <a:pt x="64339" y="5944"/>
                </a:lnTo>
                <a:lnTo>
                  <a:pt x="64622" y="6698"/>
                </a:lnTo>
                <a:lnTo>
                  <a:pt x="65093" y="8491"/>
                </a:lnTo>
                <a:lnTo>
                  <a:pt x="65471" y="10472"/>
                </a:lnTo>
                <a:lnTo>
                  <a:pt x="65754" y="12547"/>
                </a:lnTo>
                <a:lnTo>
                  <a:pt x="65848" y="14623"/>
                </a:lnTo>
                <a:lnTo>
                  <a:pt x="65942" y="16792"/>
                </a:lnTo>
                <a:lnTo>
                  <a:pt x="66131" y="20660"/>
                </a:lnTo>
                <a:lnTo>
                  <a:pt x="66225" y="20283"/>
                </a:lnTo>
                <a:lnTo>
                  <a:pt x="66603" y="23019"/>
                </a:lnTo>
                <a:lnTo>
                  <a:pt x="66791" y="25000"/>
                </a:lnTo>
                <a:lnTo>
                  <a:pt x="66791" y="25660"/>
                </a:lnTo>
                <a:lnTo>
                  <a:pt x="66791" y="25849"/>
                </a:lnTo>
                <a:lnTo>
                  <a:pt x="66697" y="25943"/>
                </a:lnTo>
                <a:lnTo>
                  <a:pt x="66508" y="24905"/>
                </a:lnTo>
                <a:lnTo>
                  <a:pt x="66508" y="25566"/>
                </a:lnTo>
                <a:lnTo>
                  <a:pt x="66508" y="26792"/>
                </a:lnTo>
                <a:lnTo>
                  <a:pt x="67169" y="33490"/>
                </a:lnTo>
                <a:lnTo>
                  <a:pt x="67546" y="36698"/>
                </a:lnTo>
                <a:lnTo>
                  <a:pt x="67735" y="40188"/>
                </a:lnTo>
                <a:lnTo>
                  <a:pt x="67357" y="38867"/>
                </a:lnTo>
                <a:lnTo>
                  <a:pt x="67263" y="38584"/>
                </a:lnTo>
                <a:lnTo>
                  <a:pt x="67263" y="38679"/>
                </a:lnTo>
                <a:lnTo>
                  <a:pt x="67263" y="39339"/>
                </a:lnTo>
                <a:lnTo>
                  <a:pt x="67357" y="40660"/>
                </a:lnTo>
                <a:lnTo>
                  <a:pt x="67641" y="43962"/>
                </a:lnTo>
                <a:lnTo>
                  <a:pt x="67829" y="46226"/>
                </a:lnTo>
                <a:lnTo>
                  <a:pt x="67924" y="46980"/>
                </a:lnTo>
                <a:lnTo>
                  <a:pt x="67169" y="50943"/>
                </a:lnTo>
                <a:lnTo>
                  <a:pt x="66886" y="52829"/>
                </a:lnTo>
                <a:lnTo>
                  <a:pt x="66791" y="54716"/>
                </a:lnTo>
                <a:lnTo>
                  <a:pt x="66791" y="54810"/>
                </a:lnTo>
                <a:lnTo>
                  <a:pt x="66980" y="55376"/>
                </a:lnTo>
                <a:lnTo>
                  <a:pt x="67169" y="56980"/>
                </a:lnTo>
                <a:lnTo>
                  <a:pt x="67263" y="58395"/>
                </a:lnTo>
                <a:lnTo>
                  <a:pt x="66980" y="58867"/>
                </a:lnTo>
                <a:lnTo>
                  <a:pt x="66697" y="59150"/>
                </a:lnTo>
                <a:lnTo>
                  <a:pt x="66414" y="59339"/>
                </a:lnTo>
                <a:lnTo>
                  <a:pt x="66037" y="59433"/>
                </a:lnTo>
                <a:lnTo>
                  <a:pt x="64999" y="59622"/>
                </a:lnTo>
                <a:lnTo>
                  <a:pt x="63207" y="59905"/>
                </a:lnTo>
                <a:lnTo>
                  <a:pt x="59999" y="60565"/>
                </a:lnTo>
                <a:lnTo>
                  <a:pt x="56697" y="60942"/>
                </a:lnTo>
                <a:lnTo>
                  <a:pt x="53301" y="61225"/>
                </a:lnTo>
                <a:lnTo>
                  <a:pt x="49905" y="61508"/>
                </a:lnTo>
                <a:lnTo>
                  <a:pt x="43113" y="61791"/>
                </a:lnTo>
                <a:lnTo>
                  <a:pt x="39716" y="61980"/>
                </a:lnTo>
                <a:lnTo>
                  <a:pt x="36509" y="62169"/>
                </a:lnTo>
                <a:lnTo>
                  <a:pt x="36698" y="62074"/>
                </a:lnTo>
                <a:lnTo>
                  <a:pt x="36886" y="61886"/>
                </a:lnTo>
                <a:lnTo>
                  <a:pt x="36320" y="61886"/>
                </a:lnTo>
                <a:lnTo>
                  <a:pt x="35566" y="61980"/>
                </a:lnTo>
                <a:lnTo>
                  <a:pt x="34811" y="62074"/>
                </a:lnTo>
                <a:lnTo>
                  <a:pt x="34150" y="62169"/>
                </a:lnTo>
                <a:lnTo>
                  <a:pt x="32924" y="62074"/>
                </a:lnTo>
                <a:lnTo>
                  <a:pt x="31132" y="62263"/>
                </a:lnTo>
                <a:lnTo>
                  <a:pt x="26886" y="62640"/>
                </a:lnTo>
                <a:lnTo>
                  <a:pt x="24528" y="62923"/>
                </a:lnTo>
                <a:lnTo>
                  <a:pt x="22264" y="63112"/>
                </a:lnTo>
                <a:lnTo>
                  <a:pt x="19151" y="63112"/>
                </a:lnTo>
                <a:lnTo>
                  <a:pt x="18302" y="63018"/>
                </a:lnTo>
                <a:lnTo>
                  <a:pt x="19056" y="63018"/>
                </a:lnTo>
                <a:lnTo>
                  <a:pt x="19905" y="62923"/>
                </a:lnTo>
                <a:lnTo>
                  <a:pt x="21604" y="62546"/>
                </a:lnTo>
                <a:lnTo>
                  <a:pt x="21604" y="62546"/>
                </a:lnTo>
                <a:lnTo>
                  <a:pt x="19905" y="62640"/>
                </a:lnTo>
                <a:lnTo>
                  <a:pt x="18207" y="62640"/>
                </a:lnTo>
                <a:lnTo>
                  <a:pt x="14811" y="62735"/>
                </a:lnTo>
                <a:lnTo>
                  <a:pt x="14528" y="62829"/>
                </a:lnTo>
                <a:lnTo>
                  <a:pt x="6509" y="62735"/>
                </a:lnTo>
                <a:lnTo>
                  <a:pt x="6415" y="61886"/>
                </a:lnTo>
                <a:lnTo>
                  <a:pt x="6415" y="61603"/>
                </a:lnTo>
                <a:lnTo>
                  <a:pt x="6509" y="61508"/>
                </a:lnTo>
                <a:lnTo>
                  <a:pt x="6698" y="61980"/>
                </a:lnTo>
                <a:lnTo>
                  <a:pt x="6509" y="58112"/>
                </a:lnTo>
                <a:lnTo>
                  <a:pt x="6321" y="54244"/>
                </a:lnTo>
                <a:lnTo>
                  <a:pt x="6038" y="50471"/>
                </a:lnTo>
                <a:lnTo>
                  <a:pt x="5943" y="48490"/>
                </a:lnTo>
                <a:lnTo>
                  <a:pt x="5943" y="47924"/>
                </a:lnTo>
                <a:lnTo>
                  <a:pt x="5849" y="46414"/>
                </a:lnTo>
                <a:lnTo>
                  <a:pt x="5943" y="44811"/>
                </a:lnTo>
                <a:lnTo>
                  <a:pt x="6132" y="41414"/>
                </a:lnTo>
                <a:lnTo>
                  <a:pt x="6132" y="39622"/>
                </a:lnTo>
                <a:lnTo>
                  <a:pt x="6132" y="38018"/>
                </a:lnTo>
                <a:lnTo>
                  <a:pt x="5849" y="36415"/>
                </a:lnTo>
                <a:lnTo>
                  <a:pt x="5660" y="35754"/>
                </a:lnTo>
                <a:lnTo>
                  <a:pt x="5472" y="35094"/>
                </a:lnTo>
                <a:lnTo>
                  <a:pt x="5566" y="35849"/>
                </a:lnTo>
                <a:lnTo>
                  <a:pt x="5660" y="36698"/>
                </a:lnTo>
                <a:lnTo>
                  <a:pt x="5566" y="38301"/>
                </a:lnTo>
                <a:lnTo>
                  <a:pt x="5283" y="35566"/>
                </a:lnTo>
                <a:lnTo>
                  <a:pt x="4811" y="32452"/>
                </a:lnTo>
                <a:lnTo>
                  <a:pt x="4717" y="30943"/>
                </a:lnTo>
                <a:lnTo>
                  <a:pt x="4623" y="29434"/>
                </a:lnTo>
                <a:lnTo>
                  <a:pt x="4717" y="28113"/>
                </a:lnTo>
                <a:lnTo>
                  <a:pt x="5000" y="26886"/>
                </a:lnTo>
                <a:lnTo>
                  <a:pt x="4906" y="24717"/>
                </a:lnTo>
                <a:lnTo>
                  <a:pt x="5000" y="25283"/>
                </a:lnTo>
                <a:lnTo>
                  <a:pt x="5000" y="24811"/>
                </a:lnTo>
                <a:lnTo>
                  <a:pt x="5000" y="24339"/>
                </a:lnTo>
                <a:lnTo>
                  <a:pt x="4906" y="23302"/>
                </a:lnTo>
                <a:lnTo>
                  <a:pt x="4811" y="21981"/>
                </a:lnTo>
                <a:lnTo>
                  <a:pt x="4623" y="20283"/>
                </a:lnTo>
                <a:lnTo>
                  <a:pt x="4340" y="19528"/>
                </a:lnTo>
                <a:lnTo>
                  <a:pt x="4057" y="18679"/>
                </a:lnTo>
                <a:lnTo>
                  <a:pt x="4057" y="18773"/>
                </a:lnTo>
                <a:lnTo>
                  <a:pt x="4245" y="28868"/>
                </a:lnTo>
                <a:lnTo>
                  <a:pt x="4623" y="38962"/>
                </a:lnTo>
                <a:lnTo>
                  <a:pt x="4528" y="38490"/>
                </a:lnTo>
                <a:lnTo>
                  <a:pt x="4528" y="39528"/>
                </a:lnTo>
                <a:lnTo>
                  <a:pt x="4528" y="41980"/>
                </a:lnTo>
                <a:lnTo>
                  <a:pt x="4528" y="43301"/>
                </a:lnTo>
                <a:lnTo>
                  <a:pt x="4434" y="44622"/>
                </a:lnTo>
                <a:lnTo>
                  <a:pt x="4434" y="46037"/>
                </a:lnTo>
                <a:lnTo>
                  <a:pt x="4434" y="47358"/>
                </a:lnTo>
                <a:lnTo>
                  <a:pt x="4340" y="49056"/>
                </a:lnTo>
                <a:lnTo>
                  <a:pt x="4245" y="50848"/>
                </a:lnTo>
                <a:lnTo>
                  <a:pt x="4151" y="54716"/>
                </a:lnTo>
                <a:lnTo>
                  <a:pt x="4340" y="58773"/>
                </a:lnTo>
                <a:lnTo>
                  <a:pt x="4528" y="60754"/>
                </a:lnTo>
                <a:lnTo>
                  <a:pt x="4811" y="62640"/>
                </a:lnTo>
                <a:lnTo>
                  <a:pt x="2170" y="62546"/>
                </a:lnTo>
                <a:lnTo>
                  <a:pt x="2264" y="58207"/>
                </a:lnTo>
                <a:lnTo>
                  <a:pt x="2359" y="53773"/>
                </a:lnTo>
                <a:lnTo>
                  <a:pt x="2547" y="49433"/>
                </a:lnTo>
                <a:lnTo>
                  <a:pt x="2830" y="45094"/>
                </a:lnTo>
                <a:lnTo>
                  <a:pt x="2736" y="45094"/>
                </a:lnTo>
                <a:lnTo>
                  <a:pt x="2925" y="41509"/>
                </a:lnTo>
                <a:lnTo>
                  <a:pt x="2925" y="42263"/>
                </a:lnTo>
                <a:lnTo>
                  <a:pt x="3208" y="34245"/>
                </a:lnTo>
                <a:lnTo>
                  <a:pt x="3774" y="30566"/>
                </a:lnTo>
                <a:lnTo>
                  <a:pt x="3208" y="31981"/>
                </a:lnTo>
                <a:lnTo>
                  <a:pt x="3113" y="31698"/>
                </a:lnTo>
                <a:lnTo>
                  <a:pt x="3113" y="31226"/>
                </a:lnTo>
                <a:lnTo>
                  <a:pt x="3208" y="30471"/>
                </a:lnTo>
                <a:lnTo>
                  <a:pt x="3113" y="30943"/>
                </a:lnTo>
                <a:lnTo>
                  <a:pt x="3208" y="29528"/>
                </a:lnTo>
                <a:lnTo>
                  <a:pt x="3396" y="28019"/>
                </a:lnTo>
                <a:lnTo>
                  <a:pt x="3491" y="27075"/>
                </a:lnTo>
                <a:lnTo>
                  <a:pt x="3585" y="26886"/>
                </a:lnTo>
                <a:lnTo>
                  <a:pt x="3585" y="27075"/>
                </a:lnTo>
                <a:lnTo>
                  <a:pt x="3585" y="27736"/>
                </a:lnTo>
                <a:lnTo>
                  <a:pt x="3774" y="26132"/>
                </a:lnTo>
                <a:lnTo>
                  <a:pt x="3774" y="21887"/>
                </a:lnTo>
                <a:lnTo>
                  <a:pt x="3774" y="19717"/>
                </a:lnTo>
                <a:lnTo>
                  <a:pt x="3868" y="17547"/>
                </a:lnTo>
                <a:lnTo>
                  <a:pt x="3774" y="16321"/>
                </a:lnTo>
                <a:lnTo>
                  <a:pt x="3679" y="15094"/>
                </a:lnTo>
                <a:lnTo>
                  <a:pt x="3679" y="12547"/>
                </a:lnTo>
                <a:lnTo>
                  <a:pt x="3868" y="9906"/>
                </a:lnTo>
                <a:lnTo>
                  <a:pt x="4151" y="7359"/>
                </a:lnTo>
                <a:lnTo>
                  <a:pt x="4057" y="15566"/>
                </a:lnTo>
                <a:lnTo>
                  <a:pt x="4245" y="16132"/>
                </a:lnTo>
                <a:lnTo>
                  <a:pt x="4245" y="14717"/>
                </a:lnTo>
                <a:lnTo>
                  <a:pt x="4245" y="14151"/>
                </a:lnTo>
                <a:lnTo>
                  <a:pt x="4151" y="14623"/>
                </a:lnTo>
                <a:lnTo>
                  <a:pt x="4151" y="13208"/>
                </a:lnTo>
                <a:lnTo>
                  <a:pt x="4151" y="11792"/>
                </a:lnTo>
                <a:lnTo>
                  <a:pt x="4245" y="9057"/>
                </a:lnTo>
                <a:lnTo>
                  <a:pt x="4340" y="9434"/>
                </a:lnTo>
                <a:lnTo>
                  <a:pt x="4434" y="8208"/>
                </a:lnTo>
                <a:lnTo>
                  <a:pt x="4717" y="7264"/>
                </a:lnTo>
                <a:lnTo>
                  <a:pt x="5000" y="6415"/>
                </a:lnTo>
                <a:lnTo>
                  <a:pt x="5472" y="5755"/>
                </a:lnTo>
                <a:lnTo>
                  <a:pt x="6038" y="5661"/>
                </a:lnTo>
                <a:lnTo>
                  <a:pt x="6226" y="5661"/>
                </a:lnTo>
                <a:lnTo>
                  <a:pt x="6038" y="6132"/>
                </a:lnTo>
                <a:lnTo>
                  <a:pt x="5849" y="6698"/>
                </a:lnTo>
                <a:lnTo>
                  <a:pt x="5849" y="7359"/>
                </a:lnTo>
                <a:lnTo>
                  <a:pt x="6038" y="8019"/>
                </a:lnTo>
                <a:lnTo>
                  <a:pt x="5943" y="8774"/>
                </a:lnTo>
                <a:lnTo>
                  <a:pt x="6038" y="10566"/>
                </a:lnTo>
                <a:lnTo>
                  <a:pt x="6038" y="11698"/>
                </a:lnTo>
                <a:lnTo>
                  <a:pt x="6132" y="12547"/>
                </a:lnTo>
                <a:lnTo>
                  <a:pt x="6038" y="10377"/>
                </a:lnTo>
                <a:lnTo>
                  <a:pt x="6038" y="8208"/>
                </a:lnTo>
                <a:lnTo>
                  <a:pt x="6226" y="8679"/>
                </a:lnTo>
                <a:lnTo>
                  <a:pt x="6321" y="6793"/>
                </a:lnTo>
                <a:lnTo>
                  <a:pt x="6415" y="5944"/>
                </a:lnTo>
                <a:lnTo>
                  <a:pt x="6415" y="5849"/>
                </a:lnTo>
                <a:lnTo>
                  <a:pt x="6415" y="5566"/>
                </a:lnTo>
                <a:lnTo>
                  <a:pt x="8208" y="5283"/>
                </a:lnTo>
                <a:lnTo>
                  <a:pt x="9906" y="5000"/>
                </a:lnTo>
                <a:lnTo>
                  <a:pt x="11604" y="4623"/>
                </a:lnTo>
                <a:lnTo>
                  <a:pt x="13302" y="4340"/>
                </a:lnTo>
                <a:lnTo>
                  <a:pt x="13302" y="4340"/>
                </a:lnTo>
                <a:lnTo>
                  <a:pt x="11226" y="4623"/>
                </a:lnTo>
                <a:lnTo>
                  <a:pt x="9434" y="4906"/>
                </a:lnTo>
                <a:lnTo>
                  <a:pt x="6415" y="5472"/>
                </a:lnTo>
                <a:lnTo>
                  <a:pt x="6415" y="5283"/>
                </a:lnTo>
                <a:lnTo>
                  <a:pt x="6321" y="5472"/>
                </a:lnTo>
                <a:lnTo>
                  <a:pt x="5472" y="5661"/>
                </a:lnTo>
                <a:lnTo>
                  <a:pt x="5660" y="5472"/>
                </a:lnTo>
                <a:lnTo>
                  <a:pt x="6415" y="5283"/>
                </a:lnTo>
                <a:lnTo>
                  <a:pt x="5849" y="5283"/>
                </a:lnTo>
                <a:lnTo>
                  <a:pt x="6226" y="5000"/>
                </a:lnTo>
                <a:lnTo>
                  <a:pt x="6509" y="4717"/>
                </a:lnTo>
                <a:lnTo>
                  <a:pt x="6509" y="4717"/>
                </a:lnTo>
                <a:lnTo>
                  <a:pt x="6415" y="5283"/>
                </a:lnTo>
                <a:lnTo>
                  <a:pt x="6415" y="5283"/>
                </a:lnTo>
                <a:lnTo>
                  <a:pt x="6887" y="4811"/>
                </a:lnTo>
                <a:lnTo>
                  <a:pt x="7453" y="4340"/>
                </a:lnTo>
                <a:lnTo>
                  <a:pt x="8113" y="4151"/>
                </a:lnTo>
                <a:lnTo>
                  <a:pt x="8962" y="3962"/>
                </a:lnTo>
                <a:lnTo>
                  <a:pt x="9811" y="3868"/>
                </a:lnTo>
                <a:lnTo>
                  <a:pt x="10755" y="3868"/>
                </a:lnTo>
                <a:lnTo>
                  <a:pt x="12830" y="3962"/>
                </a:lnTo>
                <a:lnTo>
                  <a:pt x="15189" y="4151"/>
                </a:lnTo>
                <a:lnTo>
                  <a:pt x="15189" y="4151"/>
                </a:lnTo>
                <a:lnTo>
                  <a:pt x="15755" y="4057"/>
                </a:lnTo>
                <a:lnTo>
                  <a:pt x="18113" y="3585"/>
                </a:lnTo>
                <a:lnTo>
                  <a:pt x="21037" y="2925"/>
                </a:lnTo>
                <a:lnTo>
                  <a:pt x="24151" y="2453"/>
                </a:lnTo>
                <a:lnTo>
                  <a:pt x="24811" y="2736"/>
                </a:lnTo>
                <a:lnTo>
                  <a:pt x="25660" y="2925"/>
                </a:lnTo>
                <a:lnTo>
                  <a:pt x="22075" y="3585"/>
                </a:lnTo>
                <a:lnTo>
                  <a:pt x="19717" y="3962"/>
                </a:lnTo>
                <a:lnTo>
                  <a:pt x="21509" y="3774"/>
                </a:lnTo>
                <a:lnTo>
                  <a:pt x="23302" y="3585"/>
                </a:lnTo>
                <a:lnTo>
                  <a:pt x="23207" y="3617"/>
                </a:lnTo>
                <a:lnTo>
                  <a:pt x="23207" y="3617"/>
                </a:lnTo>
                <a:lnTo>
                  <a:pt x="21698" y="3868"/>
                </a:lnTo>
                <a:lnTo>
                  <a:pt x="20000" y="4151"/>
                </a:lnTo>
                <a:lnTo>
                  <a:pt x="26320" y="3491"/>
                </a:lnTo>
                <a:lnTo>
                  <a:pt x="29434" y="3113"/>
                </a:lnTo>
                <a:lnTo>
                  <a:pt x="32547" y="2925"/>
                </a:lnTo>
                <a:lnTo>
                  <a:pt x="32547" y="2925"/>
                </a:lnTo>
                <a:lnTo>
                  <a:pt x="31320" y="3208"/>
                </a:lnTo>
                <a:lnTo>
                  <a:pt x="32452" y="3113"/>
                </a:lnTo>
                <a:lnTo>
                  <a:pt x="33679" y="2925"/>
                </a:lnTo>
                <a:lnTo>
                  <a:pt x="34811" y="2830"/>
                </a:lnTo>
                <a:lnTo>
                  <a:pt x="36037" y="2736"/>
                </a:lnTo>
                <a:lnTo>
                  <a:pt x="35754" y="2736"/>
                </a:lnTo>
                <a:lnTo>
                  <a:pt x="35754" y="2642"/>
                </a:lnTo>
                <a:lnTo>
                  <a:pt x="36226" y="2642"/>
                </a:lnTo>
                <a:lnTo>
                  <a:pt x="36415" y="2547"/>
                </a:lnTo>
                <a:lnTo>
                  <a:pt x="34905" y="2547"/>
                </a:lnTo>
                <a:lnTo>
                  <a:pt x="35660" y="2453"/>
                </a:lnTo>
                <a:lnTo>
                  <a:pt x="36132" y="2453"/>
                </a:lnTo>
                <a:lnTo>
                  <a:pt x="37358" y="2359"/>
                </a:lnTo>
                <a:lnTo>
                  <a:pt x="37830" y="2359"/>
                </a:lnTo>
                <a:lnTo>
                  <a:pt x="38207" y="2264"/>
                </a:lnTo>
                <a:lnTo>
                  <a:pt x="36509" y="2359"/>
                </a:lnTo>
                <a:lnTo>
                  <a:pt x="36509" y="2359"/>
                </a:lnTo>
                <a:lnTo>
                  <a:pt x="38207" y="2170"/>
                </a:lnTo>
                <a:lnTo>
                  <a:pt x="39811" y="2170"/>
                </a:lnTo>
                <a:lnTo>
                  <a:pt x="40188" y="2264"/>
                </a:lnTo>
                <a:lnTo>
                  <a:pt x="39905" y="2076"/>
                </a:lnTo>
                <a:lnTo>
                  <a:pt x="41603" y="2076"/>
                </a:lnTo>
                <a:lnTo>
                  <a:pt x="41037" y="2170"/>
                </a:lnTo>
                <a:lnTo>
                  <a:pt x="43773" y="2076"/>
                </a:lnTo>
                <a:lnTo>
                  <a:pt x="43207" y="2076"/>
                </a:lnTo>
                <a:lnTo>
                  <a:pt x="44528" y="1981"/>
                </a:lnTo>
                <a:lnTo>
                  <a:pt x="44811" y="1981"/>
                </a:lnTo>
                <a:lnTo>
                  <a:pt x="45094" y="1887"/>
                </a:lnTo>
                <a:lnTo>
                  <a:pt x="45754" y="1887"/>
                </a:lnTo>
                <a:lnTo>
                  <a:pt x="47263" y="1793"/>
                </a:lnTo>
                <a:close/>
                <a:moveTo>
                  <a:pt x="52263" y="65754"/>
                </a:moveTo>
                <a:lnTo>
                  <a:pt x="51792" y="65848"/>
                </a:lnTo>
                <a:lnTo>
                  <a:pt x="51697" y="65848"/>
                </a:lnTo>
                <a:lnTo>
                  <a:pt x="48867" y="66131"/>
                </a:lnTo>
                <a:lnTo>
                  <a:pt x="50565" y="65848"/>
                </a:lnTo>
                <a:lnTo>
                  <a:pt x="52263" y="65754"/>
                </a:lnTo>
                <a:close/>
                <a:moveTo>
                  <a:pt x="66697" y="61037"/>
                </a:moveTo>
                <a:lnTo>
                  <a:pt x="66603" y="61131"/>
                </a:lnTo>
                <a:lnTo>
                  <a:pt x="65848" y="61414"/>
                </a:lnTo>
                <a:lnTo>
                  <a:pt x="64999" y="61603"/>
                </a:lnTo>
                <a:lnTo>
                  <a:pt x="63018" y="61791"/>
                </a:lnTo>
                <a:lnTo>
                  <a:pt x="64905" y="61697"/>
                </a:lnTo>
                <a:lnTo>
                  <a:pt x="66508" y="61320"/>
                </a:lnTo>
                <a:lnTo>
                  <a:pt x="66037" y="61980"/>
                </a:lnTo>
                <a:lnTo>
                  <a:pt x="65471" y="62546"/>
                </a:lnTo>
                <a:lnTo>
                  <a:pt x="64810" y="63018"/>
                </a:lnTo>
                <a:lnTo>
                  <a:pt x="64056" y="63301"/>
                </a:lnTo>
                <a:lnTo>
                  <a:pt x="63301" y="63584"/>
                </a:lnTo>
                <a:lnTo>
                  <a:pt x="62452" y="63772"/>
                </a:lnTo>
                <a:lnTo>
                  <a:pt x="61509" y="63961"/>
                </a:lnTo>
                <a:lnTo>
                  <a:pt x="60565" y="64055"/>
                </a:lnTo>
                <a:lnTo>
                  <a:pt x="58678" y="64150"/>
                </a:lnTo>
                <a:lnTo>
                  <a:pt x="53018" y="64150"/>
                </a:lnTo>
                <a:lnTo>
                  <a:pt x="46037" y="64810"/>
                </a:lnTo>
                <a:lnTo>
                  <a:pt x="39528" y="65282"/>
                </a:lnTo>
                <a:lnTo>
                  <a:pt x="36320" y="65471"/>
                </a:lnTo>
                <a:lnTo>
                  <a:pt x="33018" y="65659"/>
                </a:lnTo>
                <a:lnTo>
                  <a:pt x="29622" y="65754"/>
                </a:lnTo>
                <a:lnTo>
                  <a:pt x="23962" y="65754"/>
                </a:lnTo>
                <a:lnTo>
                  <a:pt x="21698" y="65942"/>
                </a:lnTo>
                <a:lnTo>
                  <a:pt x="17264" y="66225"/>
                </a:lnTo>
                <a:lnTo>
                  <a:pt x="17830" y="66037"/>
                </a:lnTo>
                <a:lnTo>
                  <a:pt x="16698" y="65942"/>
                </a:lnTo>
                <a:lnTo>
                  <a:pt x="16509" y="65942"/>
                </a:lnTo>
                <a:lnTo>
                  <a:pt x="15094" y="66037"/>
                </a:lnTo>
                <a:lnTo>
                  <a:pt x="15660" y="66131"/>
                </a:lnTo>
                <a:lnTo>
                  <a:pt x="16132" y="66037"/>
                </a:lnTo>
                <a:lnTo>
                  <a:pt x="15943" y="66131"/>
                </a:lnTo>
                <a:lnTo>
                  <a:pt x="16604" y="66225"/>
                </a:lnTo>
                <a:lnTo>
                  <a:pt x="14434" y="66320"/>
                </a:lnTo>
                <a:lnTo>
                  <a:pt x="12170" y="66414"/>
                </a:lnTo>
                <a:lnTo>
                  <a:pt x="13773" y="66225"/>
                </a:lnTo>
                <a:lnTo>
                  <a:pt x="15000" y="66037"/>
                </a:lnTo>
                <a:lnTo>
                  <a:pt x="12453" y="66225"/>
                </a:lnTo>
                <a:lnTo>
                  <a:pt x="11604" y="66320"/>
                </a:lnTo>
                <a:lnTo>
                  <a:pt x="11604" y="66225"/>
                </a:lnTo>
                <a:lnTo>
                  <a:pt x="11887" y="66225"/>
                </a:lnTo>
                <a:lnTo>
                  <a:pt x="12736" y="66037"/>
                </a:lnTo>
                <a:lnTo>
                  <a:pt x="9906" y="66225"/>
                </a:lnTo>
                <a:lnTo>
                  <a:pt x="8962" y="66414"/>
                </a:lnTo>
                <a:lnTo>
                  <a:pt x="10000" y="66414"/>
                </a:lnTo>
                <a:lnTo>
                  <a:pt x="8396" y="66697"/>
                </a:lnTo>
                <a:lnTo>
                  <a:pt x="7830" y="66697"/>
                </a:lnTo>
                <a:lnTo>
                  <a:pt x="7358" y="66603"/>
                </a:lnTo>
                <a:lnTo>
                  <a:pt x="7075" y="66414"/>
                </a:lnTo>
                <a:lnTo>
                  <a:pt x="6792" y="66131"/>
                </a:lnTo>
                <a:lnTo>
                  <a:pt x="6604" y="65565"/>
                </a:lnTo>
                <a:lnTo>
                  <a:pt x="6604" y="64810"/>
                </a:lnTo>
                <a:lnTo>
                  <a:pt x="6415" y="66225"/>
                </a:lnTo>
                <a:lnTo>
                  <a:pt x="6509" y="64527"/>
                </a:lnTo>
                <a:lnTo>
                  <a:pt x="20188" y="64433"/>
                </a:lnTo>
                <a:lnTo>
                  <a:pt x="20188" y="64433"/>
                </a:lnTo>
                <a:lnTo>
                  <a:pt x="19434" y="64621"/>
                </a:lnTo>
                <a:lnTo>
                  <a:pt x="23585" y="64527"/>
                </a:lnTo>
                <a:lnTo>
                  <a:pt x="25660" y="64433"/>
                </a:lnTo>
                <a:lnTo>
                  <a:pt x="27641" y="64338"/>
                </a:lnTo>
                <a:lnTo>
                  <a:pt x="25754" y="64244"/>
                </a:lnTo>
                <a:lnTo>
                  <a:pt x="31132" y="63772"/>
                </a:lnTo>
                <a:lnTo>
                  <a:pt x="36698" y="63301"/>
                </a:lnTo>
                <a:lnTo>
                  <a:pt x="42264" y="62829"/>
                </a:lnTo>
                <a:lnTo>
                  <a:pt x="47830" y="62640"/>
                </a:lnTo>
                <a:lnTo>
                  <a:pt x="46414" y="62829"/>
                </a:lnTo>
                <a:lnTo>
                  <a:pt x="44999" y="63018"/>
                </a:lnTo>
                <a:lnTo>
                  <a:pt x="48867" y="62735"/>
                </a:lnTo>
                <a:lnTo>
                  <a:pt x="52358" y="62452"/>
                </a:lnTo>
                <a:lnTo>
                  <a:pt x="53207" y="62357"/>
                </a:lnTo>
                <a:lnTo>
                  <a:pt x="52452" y="62452"/>
                </a:lnTo>
                <a:lnTo>
                  <a:pt x="55660" y="62169"/>
                </a:lnTo>
                <a:lnTo>
                  <a:pt x="54056" y="62357"/>
                </a:lnTo>
                <a:lnTo>
                  <a:pt x="56320" y="62357"/>
                </a:lnTo>
                <a:lnTo>
                  <a:pt x="58395" y="62169"/>
                </a:lnTo>
                <a:lnTo>
                  <a:pt x="60471" y="61980"/>
                </a:lnTo>
                <a:lnTo>
                  <a:pt x="64622" y="61508"/>
                </a:lnTo>
                <a:lnTo>
                  <a:pt x="63584" y="61508"/>
                </a:lnTo>
                <a:lnTo>
                  <a:pt x="65188" y="61320"/>
                </a:lnTo>
                <a:lnTo>
                  <a:pt x="65942" y="61225"/>
                </a:lnTo>
                <a:lnTo>
                  <a:pt x="66697" y="61037"/>
                </a:lnTo>
                <a:close/>
                <a:moveTo>
                  <a:pt x="56131" y="0"/>
                </a:moveTo>
                <a:lnTo>
                  <a:pt x="54056" y="95"/>
                </a:lnTo>
                <a:lnTo>
                  <a:pt x="49999" y="472"/>
                </a:lnTo>
                <a:lnTo>
                  <a:pt x="49905" y="472"/>
                </a:lnTo>
                <a:lnTo>
                  <a:pt x="50188" y="378"/>
                </a:lnTo>
                <a:lnTo>
                  <a:pt x="46131" y="378"/>
                </a:lnTo>
                <a:lnTo>
                  <a:pt x="44999" y="566"/>
                </a:lnTo>
                <a:lnTo>
                  <a:pt x="45848" y="661"/>
                </a:lnTo>
                <a:lnTo>
                  <a:pt x="45848" y="661"/>
                </a:lnTo>
                <a:lnTo>
                  <a:pt x="45094" y="566"/>
                </a:lnTo>
                <a:lnTo>
                  <a:pt x="46037" y="661"/>
                </a:lnTo>
                <a:lnTo>
                  <a:pt x="45943" y="661"/>
                </a:lnTo>
                <a:lnTo>
                  <a:pt x="40377" y="849"/>
                </a:lnTo>
                <a:lnTo>
                  <a:pt x="34622" y="1038"/>
                </a:lnTo>
                <a:lnTo>
                  <a:pt x="34245" y="1038"/>
                </a:lnTo>
                <a:lnTo>
                  <a:pt x="30943" y="1227"/>
                </a:lnTo>
                <a:lnTo>
                  <a:pt x="29905" y="1132"/>
                </a:lnTo>
                <a:lnTo>
                  <a:pt x="28679" y="1227"/>
                </a:lnTo>
                <a:lnTo>
                  <a:pt x="26132" y="1510"/>
                </a:lnTo>
                <a:lnTo>
                  <a:pt x="20566" y="1887"/>
                </a:lnTo>
                <a:lnTo>
                  <a:pt x="20094" y="1887"/>
                </a:lnTo>
                <a:lnTo>
                  <a:pt x="19434" y="1793"/>
                </a:lnTo>
                <a:lnTo>
                  <a:pt x="19245" y="1793"/>
                </a:lnTo>
                <a:lnTo>
                  <a:pt x="19434" y="1887"/>
                </a:lnTo>
                <a:lnTo>
                  <a:pt x="19811" y="1981"/>
                </a:lnTo>
                <a:lnTo>
                  <a:pt x="17453" y="2170"/>
                </a:lnTo>
                <a:lnTo>
                  <a:pt x="12830" y="2170"/>
                </a:lnTo>
                <a:lnTo>
                  <a:pt x="11415" y="2359"/>
                </a:lnTo>
                <a:lnTo>
                  <a:pt x="8962" y="2547"/>
                </a:lnTo>
                <a:lnTo>
                  <a:pt x="8113" y="3113"/>
                </a:lnTo>
                <a:lnTo>
                  <a:pt x="7170" y="3302"/>
                </a:lnTo>
                <a:lnTo>
                  <a:pt x="5377" y="3679"/>
                </a:lnTo>
                <a:lnTo>
                  <a:pt x="4245" y="3868"/>
                </a:lnTo>
                <a:lnTo>
                  <a:pt x="4245" y="3113"/>
                </a:lnTo>
                <a:lnTo>
                  <a:pt x="4151" y="3868"/>
                </a:lnTo>
                <a:lnTo>
                  <a:pt x="3774" y="4057"/>
                </a:lnTo>
                <a:lnTo>
                  <a:pt x="3585" y="4151"/>
                </a:lnTo>
                <a:lnTo>
                  <a:pt x="3396" y="4340"/>
                </a:lnTo>
                <a:lnTo>
                  <a:pt x="3208" y="4623"/>
                </a:lnTo>
                <a:lnTo>
                  <a:pt x="2925" y="5472"/>
                </a:lnTo>
                <a:lnTo>
                  <a:pt x="2453" y="7076"/>
                </a:lnTo>
                <a:lnTo>
                  <a:pt x="2264" y="7830"/>
                </a:lnTo>
                <a:lnTo>
                  <a:pt x="2076" y="8585"/>
                </a:lnTo>
                <a:lnTo>
                  <a:pt x="1793" y="10283"/>
                </a:lnTo>
                <a:lnTo>
                  <a:pt x="1698" y="12075"/>
                </a:lnTo>
                <a:lnTo>
                  <a:pt x="1698" y="13868"/>
                </a:lnTo>
                <a:lnTo>
                  <a:pt x="1793" y="17547"/>
                </a:lnTo>
                <a:lnTo>
                  <a:pt x="1793" y="19339"/>
                </a:lnTo>
                <a:lnTo>
                  <a:pt x="1793" y="20943"/>
                </a:lnTo>
                <a:lnTo>
                  <a:pt x="849" y="42735"/>
                </a:lnTo>
                <a:lnTo>
                  <a:pt x="0" y="64527"/>
                </a:lnTo>
                <a:lnTo>
                  <a:pt x="5094" y="64527"/>
                </a:lnTo>
                <a:lnTo>
                  <a:pt x="5377" y="66131"/>
                </a:lnTo>
                <a:lnTo>
                  <a:pt x="5472" y="66603"/>
                </a:lnTo>
                <a:lnTo>
                  <a:pt x="5755" y="66980"/>
                </a:lnTo>
                <a:lnTo>
                  <a:pt x="6038" y="67263"/>
                </a:lnTo>
                <a:lnTo>
                  <a:pt x="6415" y="67546"/>
                </a:lnTo>
                <a:lnTo>
                  <a:pt x="7736" y="67923"/>
                </a:lnTo>
                <a:lnTo>
                  <a:pt x="9057" y="68206"/>
                </a:lnTo>
                <a:lnTo>
                  <a:pt x="10377" y="68395"/>
                </a:lnTo>
                <a:lnTo>
                  <a:pt x="11887" y="68584"/>
                </a:lnTo>
                <a:lnTo>
                  <a:pt x="16887" y="68584"/>
                </a:lnTo>
                <a:lnTo>
                  <a:pt x="20377" y="68301"/>
                </a:lnTo>
                <a:lnTo>
                  <a:pt x="27547" y="67640"/>
                </a:lnTo>
                <a:lnTo>
                  <a:pt x="30849" y="67357"/>
                </a:lnTo>
                <a:lnTo>
                  <a:pt x="33867" y="67169"/>
                </a:lnTo>
                <a:lnTo>
                  <a:pt x="38396" y="66980"/>
                </a:lnTo>
                <a:lnTo>
                  <a:pt x="42924" y="66603"/>
                </a:lnTo>
                <a:lnTo>
                  <a:pt x="51792" y="65942"/>
                </a:lnTo>
                <a:lnTo>
                  <a:pt x="53112" y="65754"/>
                </a:lnTo>
                <a:lnTo>
                  <a:pt x="53301" y="65754"/>
                </a:lnTo>
                <a:lnTo>
                  <a:pt x="55282" y="65565"/>
                </a:lnTo>
                <a:lnTo>
                  <a:pt x="61697" y="64999"/>
                </a:lnTo>
                <a:lnTo>
                  <a:pt x="62546" y="64905"/>
                </a:lnTo>
                <a:lnTo>
                  <a:pt x="64716" y="64810"/>
                </a:lnTo>
                <a:lnTo>
                  <a:pt x="60943" y="65376"/>
                </a:lnTo>
                <a:lnTo>
                  <a:pt x="64433" y="65093"/>
                </a:lnTo>
                <a:lnTo>
                  <a:pt x="65754" y="64810"/>
                </a:lnTo>
                <a:lnTo>
                  <a:pt x="66225" y="64716"/>
                </a:lnTo>
                <a:lnTo>
                  <a:pt x="66697" y="64527"/>
                </a:lnTo>
                <a:lnTo>
                  <a:pt x="67169" y="64244"/>
                </a:lnTo>
                <a:lnTo>
                  <a:pt x="67452" y="63867"/>
                </a:lnTo>
                <a:lnTo>
                  <a:pt x="67829" y="63489"/>
                </a:lnTo>
                <a:lnTo>
                  <a:pt x="68018" y="63018"/>
                </a:lnTo>
                <a:lnTo>
                  <a:pt x="68301" y="62452"/>
                </a:lnTo>
                <a:lnTo>
                  <a:pt x="68490" y="61791"/>
                </a:lnTo>
                <a:lnTo>
                  <a:pt x="68678" y="60093"/>
                </a:lnTo>
                <a:lnTo>
                  <a:pt x="68961" y="59622"/>
                </a:lnTo>
                <a:lnTo>
                  <a:pt x="69150" y="59056"/>
                </a:lnTo>
                <a:lnTo>
                  <a:pt x="69339" y="58490"/>
                </a:lnTo>
                <a:lnTo>
                  <a:pt x="69433" y="57829"/>
                </a:lnTo>
                <a:lnTo>
                  <a:pt x="69527" y="56225"/>
                </a:lnTo>
                <a:lnTo>
                  <a:pt x="69527" y="54622"/>
                </a:lnTo>
                <a:lnTo>
                  <a:pt x="69339" y="54150"/>
                </a:lnTo>
                <a:lnTo>
                  <a:pt x="69244" y="52358"/>
                </a:lnTo>
                <a:lnTo>
                  <a:pt x="69999" y="46980"/>
                </a:lnTo>
                <a:lnTo>
                  <a:pt x="70754" y="41792"/>
                </a:lnTo>
                <a:lnTo>
                  <a:pt x="71414" y="36603"/>
                </a:lnTo>
                <a:lnTo>
                  <a:pt x="71697" y="34150"/>
                </a:lnTo>
                <a:lnTo>
                  <a:pt x="71886" y="31698"/>
                </a:lnTo>
                <a:lnTo>
                  <a:pt x="71603" y="33113"/>
                </a:lnTo>
                <a:lnTo>
                  <a:pt x="71603" y="32264"/>
                </a:lnTo>
                <a:lnTo>
                  <a:pt x="71508" y="31509"/>
                </a:lnTo>
                <a:lnTo>
                  <a:pt x="71320" y="29717"/>
                </a:lnTo>
                <a:lnTo>
                  <a:pt x="71225" y="28868"/>
                </a:lnTo>
                <a:lnTo>
                  <a:pt x="71131" y="28019"/>
                </a:lnTo>
                <a:lnTo>
                  <a:pt x="71225" y="27264"/>
                </a:lnTo>
                <a:lnTo>
                  <a:pt x="71414" y="26603"/>
                </a:lnTo>
                <a:lnTo>
                  <a:pt x="71558" y="26891"/>
                </a:lnTo>
                <a:lnTo>
                  <a:pt x="71131" y="22453"/>
                </a:lnTo>
                <a:lnTo>
                  <a:pt x="71320" y="23113"/>
                </a:lnTo>
                <a:lnTo>
                  <a:pt x="71037" y="21132"/>
                </a:lnTo>
                <a:lnTo>
                  <a:pt x="70754" y="19056"/>
                </a:lnTo>
                <a:lnTo>
                  <a:pt x="69999" y="15094"/>
                </a:lnTo>
                <a:lnTo>
                  <a:pt x="70376" y="16415"/>
                </a:lnTo>
                <a:lnTo>
                  <a:pt x="69999" y="12830"/>
                </a:lnTo>
                <a:lnTo>
                  <a:pt x="69622" y="10566"/>
                </a:lnTo>
                <a:lnTo>
                  <a:pt x="69150" y="8208"/>
                </a:lnTo>
                <a:lnTo>
                  <a:pt x="68584" y="5944"/>
                </a:lnTo>
                <a:lnTo>
                  <a:pt x="68207" y="4906"/>
                </a:lnTo>
                <a:lnTo>
                  <a:pt x="67829" y="3868"/>
                </a:lnTo>
                <a:lnTo>
                  <a:pt x="67452" y="3019"/>
                </a:lnTo>
                <a:lnTo>
                  <a:pt x="66980" y="2264"/>
                </a:lnTo>
                <a:lnTo>
                  <a:pt x="66508" y="1604"/>
                </a:lnTo>
                <a:lnTo>
                  <a:pt x="65942" y="1227"/>
                </a:lnTo>
                <a:lnTo>
                  <a:pt x="64999" y="849"/>
                </a:lnTo>
                <a:lnTo>
                  <a:pt x="64150" y="661"/>
                </a:lnTo>
                <a:lnTo>
                  <a:pt x="62263" y="283"/>
                </a:lnTo>
                <a:lnTo>
                  <a:pt x="60282" y="95"/>
                </a:lnTo>
                <a:lnTo>
                  <a:pt x="58207" y="0"/>
                </a:lnTo>
                <a:close/>
              </a:path>
            </a:pathLst>
          </a:custGeom>
          <a:solidFill>
            <a:srgbClr val="FFFFFF"/>
          </a:solidFill>
          <a:ln>
            <a:noFill/>
          </a:ln>
        </p:spPr>
        <p:txBody>
          <a:bodyPr lIns="91425" tIns="91425" rIns="91425" bIns="91425" anchor="ctr" anchorCtr="0">
            <a:noAutofit/>
          </a:bodyPr>
          <a:lstStyle/>
          <a:p>
            <a:pPr>
              <a:spcBef>
                <a:spcPts val="0"/>
              </a:spcBef>
              <a:buNone/>
            </a:pPr>
            <a:endParaRPr/>
          </a:p>
        </p:txBody>
      </p:sp>
      <p:pic>
        <p:nvPicPr>
          <p:cNvPr id="2" name="Picture 1"/>
          <p:cNvPicPr>
            <a:picLocks noChangeAspect="1"/>
          </p:cNvPicPr>
          <p:nvPr/>
        </p:nvPicPr>
        <p:blipFill>
          <a:blip r:embed="rId4"/>
          <a:stretch>
            <a:fillRect/>
          </a:stretch>
        </p:blipFill>
        <p:spPr>
          <a:xfrm>
            <a:off x="6570544" y="2225754"/>
            <a:ext cx="1843135" cy="1847664"/>
          </a:xfrm>
          <a:prstGeom prst="rect">
            <a:avLst/>
          </a:prstGeom>
          <a:scene3d>
            <a:camera prst="orthographicFront">
              <a:rot lat="0" lon="0" rev="180000"/>
            </a:camera>
            <a:lightRig rig="threePt" dir="t"/>
          </a:scene3d>
        </p:spPr>
      </p:pic>
      <p:sp>
        <p:nvSpPr>
          <p:cNvPr id="4" name="TextBox 3"/>
          <p:cNvSpPr txBox="1"/>
          <p:nvPr/>
        </p:nvSpPr>
        <p:spPr>
          <a:xfrm>
            <a:off x="457200" y="4480048"/>
            <a:ext cx="5857154" cy="369332"/>
          </a:xfrm>
          <a:prstGeom prst="rect">
            <a:avLst/>
          </a:prstGeom>
          <a:noFill/>
        </p:spPr>
        <p:txBody>
          <a:bodyPr wrap="square" rtlCol="0">
            <a:spAutoFit/>
          </a:bodyPr>
          <a:lstStyle/>
          <a:p>
            <a:pPr algn="ctr"/>
            <a:r>
              <a:rPr lang="en-US" sz="1800" i="1" dirty="0" smtClean="0">
                <a:solidFill>
                  <a:schemeClr val="bg1"/>
                </a:solidFill>
              </a:rPr>
              <a:t>“Come out from their midst and be separate” </a:t>
            </a:r>
            <a:r>
              <a:rPr lang="en-US" sz="1800" dirty="0" smtClean="0">
                <a:solidFill>
                  <a:schemeClr val="bg1"/>
                </a:solidFill>
              </a:rPr>
              <a:t>(6:17)</a:t>
            </a:r>
            <a:endParaRPr lang="en-US" sz="1800" dirty="0">
              <a:solidFill>
                <a:schemeClr val="bg1"/>
              </a:solidFill>
            </a:endParaRPr>
          </a:p>
        </p:txBody>
      </p:sp>
    </p:spTree>
    <p:extLst>
      <p:ext uri="{BB962C8B-B14F-4D97-AF65-F5344CB8AC3E}">
        <p14:creationId xmlns:p14="http://schemas.microsoft.com/office/powerpoint/2010/main" val="354011280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685800" y="2070161"/>
            <a:ext cx="7772400" cy="1159799"/>
          </a:xfrm>
          <a:prstGeom prst="rect">
            <a:avLst/>
          </a:prstGeom>
        </p:spPr>
        <p:txBody>
          <a:bodyPr lIns="91425" tIns="91425" rIns="91425" bIns="91425" anchor="b" anchorCtr="0">
            <a:noAutofit/>
          </a:bodyPr>
          <a:lstStyle/>
          <a:p>
            <a:pPr rtl="0">
              <a:spcBef>
                <a:spcPts val="0"/>
              </a:spcBef>
              <a:buNone/>
            </a:pPr>
            <a:r>
              <a:rPr lang="en-US" sz="6000" dirty="0"/>
              <a:t>2</a:t>
            </a:r>
            <a:r>
              <a:rPr lang="en" sz="6000" dirty="0" smtClean="0"/>
              <a:t>.</a:t>
            </a:r>
            <a:endParaRPr lang="en" sz="6000" dirty="0"/>
          </a:p>
          <a:p>
            <a:pPr rtl="0">
              <a:spcBef>
                <a:spcPts val="0"/>
              </a:spcBef>
              <a:buNone/>
            </a:pPr>
            <a:endParaRPr dirty="0"/>
          </a:p>
          <a:p>
            <a:pPr lvl="0"/>
            <a:r>
              <a:rPr lang="en-US" b="1" dirty="0">
                <a:solidFill>
                  <a:srgbClr val="CCFFCC"/>
                </a:solidFill>
              </a:rPr>
              <a:t>Collection for </a:t>
            </a:r>
            <a:r>
              <a:rPr lang="en-US" b="1" dirty="0" smtClean="0">
                <a:solidFill>
                  <a:srgbClr val="CCFFCC"/>
                </a:solidFill>
              </a:rPr>
              <a:t>Poor </a:t>
            </a:r>
            <a:r>
              <a:rPr lang="en-US" b="1" dirty="0">
                <a:solidFill>
                  <a:srgbClr val="CCFFCC"/>
                </a:solidFill>
              </a:rPr>
              <a:t>Saints</a:t>
            </a:r>
            <a:r>
              <a:rPr lang="en-US" dirty="0">
                <a:solidFill>
                  <a:srgbClr val="CCFFCC"/>
                </a:solidFill>
              </a:rPr>
              <a:t> </a:t>
            </a:r>
            <a:endParaRPr lang="en" dirty="0">
              <a:solidFill>
                <a:srgbClr val="CCFFCC"/>
              </a:solidFill>
            </a:endParaRPr>
          </a:p>
        </p:txBody>
      </p:sp>
      <p:sp>
        <p:nvSpPr>
          <p:cNvPr id="67" name="Shape 67"/>
          <p:cNvSpPr txBox="1">
            <a:spLocks noGrp="1"/>
          </p:cNvSpPr>
          <p:nvPr>
            <p:ph type="subTitle" idx="1"/>
          </p:nvPr>
        </p:nvSpPr>
        <p:spPr>
          <a:xfrm>
            <a:off x="685800" y="3250672"/>
            <a:ext cx="7772400" cy="784799"/>
          </a:xfrm>
          <a:prstGeom prst="rect">
            <a:avLst/>
          </a:prstGeom>
        </p:spPr>
        <p:txBody>
          <a:bodyPr lIns="91425" tIns="91425" rIns="91425" bIns="91425" anchor="t" anchorCtr="0">
            <a:noAutofit/>
          </a:bodyPr>
          <a:lstStyle/>
          <a:p>
            <a:pPr lvl="0" rtl="0">
              <a:spcBef>
                <a:spcPts val="0"/>
              </a:spcBef>
              <a:buNone/>
            </a:pPr>
            <a:r>
              <a:rPr lang="en-US" sz="2800" dirty="0" smtClean="0"/>
              <a:t>Chapters 8-9</a:t>
            </a:r>
            <a:endParaRPr lang="en" sz="2800" dirty="0"/>
          </a:p>
        </p:txBody>
      </p:sp>
      <p:sp>
        <p:nvSpPr>
          <p:cNvPr id="68" name="Shape 68"/>
          <p:cNvSpPr/>
          <p:nvPr/>
        </p:nvSpPr>
        <p:spPr>
          <a:xfrm>
            <a:off x="3617074" y="256025"/>
            <a:ext cx="1824692" cy="1702276"/>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310127512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Ursu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724</Words>
  <Application>Microsoft Macintosh PowerPoint</Application>
  <PresentationFormat>On-screen Show (16:9)</PresentationFormat>
  <Paragraphs>64</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Ursula template</vt:lpstr>
      <vt:lpstr>The Big Picture: Second Corinthians</vt:lpstr>
      <vt:lpstr>1.  Paul’s Vindication </vt:lpstr>
      <vt:lpstr>Paul’s Vindication </vt:lpstr>
      <vt:lpstr>Paul’s Vindication </vt:lpstr>
      <vt:lpstr>Paul’s Vindication </vt:lpstr>
      <vt:lpstr>Paul’s Vindication </vt:lpstr>
      <vt:lpstr>Paul’s Vindication </vt:lpstr>
      <vt:lpstr>Paul’s Vindication </vt:lpstr>
      <vt:lpstr>2.  Collection for Poor Saints </vt:lpstr>
      <vt:lpstr>Collection for Poor Saints </vt:lpstr>
      <vt:lpstr>3.  Defense of Apostleship</vt:lpstr>
      <vt:lpstr>Defense of Apostleship</vt:lpstr>
      <vt:lpstr>“For you know the grace of our Lord Jesus Christ, that though He was rich, yet for your sake He became poor, so that you through His poverty might become rich…thanks be to God for His indescribable gift!” (8:9; 9:15)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Big Picture: Second Corinthians</dc:title>
  <cp:lastModifiedBy>Eric Parker</cp:lastModifiedBy>
  <cp:revision>21</cp:revision>
  <dcterms:modified xsi:type="dcterms:W3CDTF">2015-08-02T12:41:42Z</dcterms:modified>
</cp:coreProperties>
</file>