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1" r:id="rId4"/>
    <p:sldId id="259" r:id="rId5"/>
    <p:sldId id="262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7DBD-DFC0-BB44-8DE4-213467F2CB8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B76C-8F1F-0E44-B6C6-CFCCC8F8C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5596265_1aff8604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944" y="1062052"/>
            <a:ext cx="4470550" cy="2561318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rgbClr val="FFFFFF"/>
                </a:solidFill>
                <a:latin typeface="Avenir Black Oblique"/>
                <a:cs typeface="Avenir Black Oblique"/>
              </a:rPr>
              <a:t>The (Penitent) Thief on the Cross</a:t>
            </a:r>
            <a:endParaRPr lang="en-US" sz="6000" b="1" u="sng" dirty="0">
              <a:solidFill>
                <a:srgbClr val="FFFFFF"/>
              </a:solidFill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338814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35675"/>
          </a:xfrm>
        </p:spPr>
        <p:txBody>
          <a:bodyPr>
            <a:normAutofit/>
          </a:bodyPr>
          <a:lstStyle/>
          <a:p>
            <a:r>
              <a:rPr lang="en-US" i="1" dirty="0" smtClean="0"/>
              <a:t>Two men died with Jesus. One was saved because he believed and turned to the Lord. One was lost and died in his sins. Which cross will you carry?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8809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702"/>
            <a:ext cx="8229600" cy="1143000"/>
          </a:xfrm>
        </p:spPr>
        <p:txBody>
          <a:bodyPr/>
          <a:lstStyle/>
          <a:p>
            <a:r>
              <a:rPr lang="en-US" u="sng" dirty="0" smtClean="0"/>
              <a:t>The Bible, A Book of Faith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3" y="1148882"/>
            <a:ext cx="8829037" cy="4857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Necessity Of Faith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/>
              <a:t>And without faith it is impossible to please Him, for he who comes to God must believe that He is and that He is a </a:t>
            </a:r>
            <a:r>
              <a:rPr lang="en-US" sz="2600" i="1" dirty="0" err="1"/>
              <a:t>rewarder</a:t>
            </a:r>
            <a:r>
              <a:rPr lang="en-US" sz="2600" i="1" dirty="0"/>
              <a:t> of those who seek Him</a:t>
            </a:r>
            <a:r>
              <a:rPr lang="en-US" sz="2600" i="1" dirty="0" smtClean="0"/>
              <a:t>. </a:t>
            </a:r>
            <a:r>
              <a:rPr lang="en-US" sz="2600" dirty="0" smtClean="0"/>
              <a:t>(Hebrews 11:6)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600" i="1" dirty="0" smtClean="0"/>
              <a:t>“…unless </a:t>
            </a:r>
            <a:r>
              <a:rPr lang="en-US" sz="2600" i="1" dirty="0"/>
              <a:t>you believe that I am He, you will die in your sins.</a:t>
            </a:r>
            <a:r>
              <a:rPr lang="en-US" sz="2600" dirty="0" smtClean="0"/>
              <a:t>” (John 8:24)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600" i="1" dirty="0" smtClean="0"/>
              <a:t>…if </a:t>
            </a:r>
            <a:r>
              <a:rPr lang="en-US" sz="2600" i="1" dirty="0"/>
              <a:t>you confess with your mouth Jesus as Lord, and believe in your heart that God raised Him from the dead, you will be </a:t>
            </a:r>
            <a:r>
              <a:rPr lang="en-US" sz="2600" i="1" dirty="0" smtClean="0"/>
              <a:t>saved </a:t>
            </a:r>
            <a:r>
              <a:rPr lang="en-US" sz="2600" dirty="0" smtClean="0"/>
              <a:t>(Romans 10:9)</a:t>
            </a:r>
          </a:p>
        </p:txBody>
      </p:sp>
      <p:pic>
        <p:nvPicPr>
          <p:cNvPr id="4" name="Picture 3" descr="keys-452889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2213"/>
            <a:ext cx="9123562" cy="139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1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858"/>
            <a:ext cx="8229600" cy="1143000"/>
          </a:xfrm>
        </p:spPr>
        <p:txBody>
          <a:bodyPr/>
          <a:lstStyle/>
          <a:p>
            <a:r>
              <a:rPr lang="en-US" u="sng" dirty="0" smtClean="0"/>
              <a:t>The Bible, A Book of Faith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3" y="1269818"/>
            <a:ext cx="8829037" cy="48575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Compendium of Faith (e.g. Hebrews 11:4-12)</a:t>
            </a:r>
          </a:p>
          <a:p>
            <a:r>
              <a:rPr lang="en-US" sz="2800" dirty="0"/>
              <a:t>The Thief Is </a:t>
            </a:r>
            <a:r>
              <a:rPr lang="en-US" sz="2800" dirty="0" smtClean="0"/>
              <a:t>Another </a:t>
            </a:r>
            <a:r>
              <a:rPr lang="en-US" sz="2800" dirty="0"/>
              <a:t>Example of </a:t>
            </a:r>
            <a:r>
              <a:rPr lang="en-US" sz="2800" dirty="0" smtClean="0"/>
              <a:t>Faith</a:t>
            </a:r>
          </a:p>
          <a:p>
            <a:pPr marL="0" indent="0">
              <a:buNone/>
            </a:pPr>
            <a:r>
              <a:rPr lang="en-US" sz="2800" dirty="0" smtClean="0"/>
              <a:t>	Little Visual Difference Between the Three Crosses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He Was A Sinner – </a:t>
            </a:r>
            <a:r>
              <a:rPr lang="en-US" sz="2800" i="1" dirty="0" smtClean="0"/>
              <a:t>“And </a:t>
            </a:r>
            <a:r>
              <a:rPr lang="en-US" sz="2800" i="1" dirty="0"/>
              <a:t>we indeed are </a:t>
            </a:r>
            <a:r>
              <a:rPr lang="en-US" sz="2800" i="1" dirty="0" smtClean="0"/>
              <a:t>suffering 			justly</a:t>
            </a:r>
            <a:r>
              <a:rPr lang="en-US" sz="2800" i="1" dirty="0"/>
              <a:t>, for we are receiving what we deserve </a:t>
            </a:r>
            <a:r>
              <a:rPr lang="en-US" sz="2800" i="1" dirty="0" smtClean="0"/>
              <a:t>for		our </a:t>
            </a:r>
            <a:r>
              <a:rPr lang="en-US" sz="2800" i="1" dirty="0"/>
              <a:t>deeds; but this man has done nothing </a:t>
            </a:r>
            <a:r>
              <a:rPr lang="en-US" sz="2800" i="1" dirty="0" smtClean="0"/>
              <a:t>			wrong</a:t>
            </a:r>
            <a:r>
              <a:rPr lang="en-US" sz="2800" i="1" dirty="0"/>
              <a:t>.</a:t>
            </a:r>
            <a:r>
              <a:rPr lang="en-US" sz="2800" i="1" dirty="0" smtClean="0"/>
              <a:t>” (</a:t>
            </a:r>
            <a:r>
              <a:rPr lang="en-US" sz="2800" dirty="0" smtClean="0"/>
              <a:t>Luke 23:41; contrast 2 Corinthians 5:14)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  <p:pic>
        <p:nvPicPr>
          <p:cNvPr id="4" name="Picture 3" descr="keys-452889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0501"/>
            <a:ext cx="9123562" cy="16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5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70"/>
            <a:ext cx="8229600" cy="1143000"/>
          </a:xfrm>
        </p:spPr>
        <p:txBody>
          <a:bodyPr/>
          <a:lstStyle/>
          <a:p>
            <a:r>
              <a:rPr lang="en-US" u="sng" dirty="0" smtClean="0"/>
              <a:t>A Closer Look At The Penitent Man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5778" y="1175766"/>
            <a:ext cx="4038600" cy="47085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He Was A Thief!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lestes</a:t>
            </a:r>
            <a:r>
              <a:rPr lang="en-US" sz="2800" dirty="0" smtClean="0"/>
              <a:t>” not “</a:t>
            </a:r>
            <a:r>
              <a:rPr lang="en-US" sz="2800" i="1" dirty="0" err="1" smtClean="0"/>
              <a:t>kleptes</a:t>
            </a:r>
            <a:r>
              <a:rPr lang="en-US" sz="2800" dirty="0" smtClean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What Did He Know?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65988" y="1175766"/>
            <a:ext cx="4778012" cy="47085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His Petition: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“</a:t>
            </a:r>
            <a:r>
              <a:rPr lang="en-US" sz="2800" dirty="0"/>
              <a:t>Remember Me”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Better Than Many Of Us!</a:t>
            </a:r>
          </a:p>
          <a:p>
            <a:endParaRPr lang="en-US" dirty="0"/>
          </a:p>
        </p:txBody>
      </p:sp>
      <p:pic>
        <p:nvPicPr>
          <p:cNvPr id="7" name="Picture 6" descr="iStock_000003693395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0842"/>
            <a:ext cx="9144000" cy="286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"/>
            <a:ext cx="8229600" cy="1143000"/>
          </a:xfrm>
        </p:spPr>
        <p:txBody>
          <a:bodyPr/>
          <a:lstStyle/>
          <a:p>
            <a:r>
              <a:rPr lang="en-US" u="sng" dirty="0" smtClean="0"/>
              <a:t>A Closer Look At The Penitent Man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7941"/>
            <a:ext cx="8229601" cy="5442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i="1" dirty="0"/>
              <a:t>“The grace of Christ is exquisitely seen in this response to the thief. There is no </a:t>
            </a:r>
            <a:r>
              <a:rPr lang="en-US" sz="2600" i="1" dirty="0" smtClean="0"/>
              <a:t>mention </a:t>
            </a:r>
            <a:r>
              <a:rPr lang="en-US" sz="2600" i="1" dirty="0"/>
              <a:t>of this man’s past transgressions. He is evidence that even the vilest </a:t>
            </a:r>
            <a:r>
              <a:rPr lang="en-US" sz="2600" i="1" dirty="0" smtClean="0"/>
              <a:t>sinners </a:t>
            </a:r>
            <a:r>
              <a:rPr lang="en-US" sz="2600" i="1" dirty="0"/>
              <a:t>having turned to Christ can be present with the Lord eternally. Jesus </a:t>
            </a:r>
            <a:r>
              <a:rPr lang="en-US" sz="2600" i="1" dirty="0" smtClean="0"/>
              <a:t>had </a:t>
            </a:r>
            <a:r>
              <a:rPr lang="en-US" sz="2600" i="1" dirty="0"/>
              <a:t>both the will and the right to grant this man spiritual fellowship with </a:t>
            </a:r>
            <a:r>
              <a:rPr lang="en-US" sz="2600" i="1" dirty="0" smtClean="0"/>
              <a:t>Himself</a:t>
            </a:r>
            <a:r>
              <a:rPr lang="en-US" sz="2600" i="1" dirty="0"/>
              <a:t>; thus providing him with the joys God offers beyond the sufferings of </a:t>
            </a:r>
            <a:r>
              <a:rPr lang="en-US" sz="2600" i="1" dirty="0" smtClean="0"/>
              <a:t>this </a:t>
            </a:r>
            <a:r>
              <a:rPr lang="en-US" sz="2600" i="1" dirty="0"/>
              <a:t>life.” </a:t>
            </a:r>
            <a:r>
              <a:rPr lang="en-US" sz="2600" dirty="0" smtClean="0"/>
              <a:t>(C.G. Caldwell</a:t>
            </a:r>
            <a:r>
              <a:rPr lang="en-US" sz="2600" dirty="0"/>
              <a:t>, “Luke”, </a:t>
            </a:r>
            <a:r>
              <a:rPr lang="en-US" sz="2600" i="1" dirty="0" smtClean="0"/>
              <a:t>Truth</a:t>
            </a:r>
            <a:r>
              <a:rPr lang="en-US" sz="2600" dirty="0" smtClean="0"/>
              <a:t>, </a:t>
            </a:r>
            <a:r>
              <a:rPr lang="en-US" sz="2600" dirty="0"/>
              <a:t>1309)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Stock_000003693395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4579"/>
            <a:ext cx="9144000" cy="238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8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"/>
            <a:ext cx="8229600" cy="1143000"/>
          </a:xfrm>
        </p:spPr>
        <p:txBody>
          <a:bodyPr/>
          <a:lstStyle/>
          <a:p>
            <a:r>
              <a:rPr lang="en-US" u="sng" dirty="0" smtClean="0"/>
              <a:t>A Closer Look At The Penitent Man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8100"/>
            <a:ext cx="9144000" cy="5057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i="1" dirty="0" smtClean="0"/>
              <a:t>…He is a </a:t>
            </a:r>
            <a:r>
              <a:rPr lang="en-US" sz="2600" i="1" dirty="0" err="1"/>
              <a:t>R</a:t>
            </a:r>
            <a:r>
              <a:rPr lang="en-US" sz="2600" i="1" dirty="0" err="1" smtClean="0"/>
              <a:t>ewarder</a:t>
            </a:r>
            <a:r>
              <a:rPr lang="en-US" sz="2600" i="1" dirty="0" smtClean="0"/>
              <a:t> of those who diligently seek Him.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 (Hebrews 11:6)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600" i="1" dirty="0" smtClean="0"/>
              <a:t>“Not </a:t>
            </a:r>
            <a:r>
              <a:rPr lang="en-US" sz="2600" i="1" dirty="0"/>
              <a:t>everyone who says to Me, ‘Lord, Lord,’ will enter the kingdom of heaven, but he who does the will of My Father who is in heaven will enter</a:t>
            </a:r>
            <a:r>
              <a:rPr lang="en-US" sz="2600" i="1" dirty="0" smtClean="0"/>
              <a:t>.” </a:t>
            </a:r>
            <a:r>
              <a:rPr lang="en-US" sz="2600" dirty="0" smtClean="0"/>
              <a:t>(Matthew 7:21)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600" i="1" dirty="0"/>
              <a:t>“Do not let your heart be troubled; believe in God, believe also in </a:t>
            </a:r>
            <a:r>
              <a:rPr lang="en-US" sz="2600" i="1" dirty="0" smtClean="0"/>
              <a:t>Me….for </a:t>
            </a:r>
            <a:r>
              <a:rPr lang="en-US" sz="2600" i="1" dirty="0"/>
              <a:t>I go to prepare a place for </a:t>
            </a:r>
            <a:r>
              <a:rPr lang="en-US" sz="2600" dirty="0"/>
              <a:t>you</a:t>
            </a:r>
            <a:r>
              <a:rPr lang="en-US" sz="2600" dirty="0" smtClean="0"/>
              <a:t>.” (John 14:1-2)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5" name="Picture 4" descr="iStock_000003693395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4579"/>
            <a:ext cx="9144000" cy="238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3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81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Can We Be Saved In The Same Way?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5" y="907006"/>
            <a:ext cx="8990298" cy="5950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Baptism Not Really Required?</a:t>
            </a:r>
          </a:p>
          <a:p>
            <a:pPr marL="457200" lvl="1" indent="0">
              <a:buNone/>
            </a:pPr>
            <a:r>
              <a:rPr lang="en-US" sz="2600" i="1" dirty="0"/>
              <a:t>For all of you who </a:t>
            </a:r>
            <a:r>
              <a:rPr lang="en-US" sz="2600" i="1" dirty="0" smtClean="0"/>
              <a:t>were baptized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 smtClean="0"/>
              <a:t>into Christ have clothed yourselves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/>
              <a:t>w</a:t>
            </a:r>
            <a:r>
              <a:rPr lang="en-US" sz="2600" i="1" dirty="0" smtClean="0"/>
              <a:t>ith Christ. </a:t>
            </a:r>
            <a:r>
              <a:rPr lang="en-US" sz="2600" dirty="0" smtClean="0"/>
              <a:t>(Galatians 3:27)</a:t>
            </a:r>
            <a:endParaRPr lang="en-US" sz="2600" i="1" dirty="0" smtClean="0"/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600" i="1" dirty="0"/>
              <a:t>Corresponding to that, </a:t>
            </a:r>
            <a:r>
              <a:rPr lang="en-US" sz="2600" i="1" dirty="0" smtClean="0"/>
              <a:t>baptism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 smtClean="0"/>
              <a:t>now </a:t>
            </a:r>
            <a:r>
              <a:rPr lang="en-US" sz="2600" i="1" dirty="0"/>
              <a:t>saves you</a:t>
            </a:r>
            <a:r>
              <a:rPr lang="en-US" sz="2600" i="1" dirty="0" smtClean="0"/>
              <a:t>— not </a:t>
            </a:r>
            <a:r>
              <a:rPr lang="en-US" sz="2600" i="1" dirty="0"/>
              <a:t>the </a:t>
            </a:r>
            <a:r>
              <a:rPr lang="en-US" sz="2600" i="1" dirty="0" smtClean="0"/>
              <a:t>removal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 smtClean="0"/>
              <a:t>of dirt from </a:t>
            </a:r>
            <a:r>
              <a:rPr lang="en-US" sz="2600" i="1" dirty="0"/>
              <a:t>the flesh, but </a:t>
            </a:r>
            <a:r>
              <a:rPr lang="en-US" sz="2600" i="1" dirty="0" smtClean="0"/>
              <a:t>an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i="1" dirty="0" smtClean="0"/>
              <a:t>appeal </a:t>
            </a:r>
            <a:r>
              <a:rPr lang="en-US" sz="2600" i="1" dirty="0"/>
              <a:t>to God for a good </a:t>
            </a:r>
            <a:r>
              <a:rPr lang="en-US" sz="2600" i="1" dirty="0" smtClean="0"/>
              <a:t>conscience</a:t>
            </a:r>
            <a:r>
              <a:rPr lang="en-US" sz="2600" i="1" dirty="0"/>
              <a:t>—through </a:t>
            </a:r>
            <a:r>
              <a:rPr lang="en-US" sz="2600" i="1" dirty="0" smtClean="0"/>
              <a:t>the resurrection </a:t>
            </a:r>
            <a:r>
              <a:rPr lang="en-US" sz="2600" i="1" dirty="0"/>
              <a:t>of Jesus </a:t>
            </a:r>
            <a:r>
              <a:rPr lang="en-US" sz="2600" i="1" dirty="0" smtClean="0"/>
              <a:t>Christ </a:t>
            </a:r>
            <a:r>
              <a:rPr lang="en-US" sz="2600" dirty="0" smtClean="0"/>
              <a:t>(1 Peter 3:21)</a:t>
            </a:r>
            <a:endParaRPr lang="en-US" sz="2600" i="1" dirty="0" smtClean="0"/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600" i="1" dirty="0"/>
              <a:t>Now why do you delay? Get up and be baptized, and wash away your sins, calling on His name</a:t>
            </a:r>
            <a:r>
              <a:rPr lang="en-US" sz="2600" i="1" dirty="0" smtClean="0"/>
              <a:t>. </a:t>
            </a:r>
            <a:r>
              <a:rPr lang="en-US" sz="2600" dirty="0" smtClean="0"/>
              <a:t>(Acts 22:16)</a:t>
            </a:r>
            <a:endParaRPr lang="en-US" sz="2600" i="1" dirty="0"/>
          </a:p>
        </p:txBody>
      </p:sp>
      <p:pic>
        <p:nvPicPr>
          <p:cNvPr id="5" name="Picture 4" descr="IMG_083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5" t="31448" r="24757" b="18589"/>
          <a:stretch/>
        </p:blipFill>
        <p:spPr>
          <a:xfrm>
            <a:off x="5348194" y="1477368"/>
            <a:ext cx="3338606" cy="259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1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Can We Be Saved In The Same Way?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Death of Christ Was A Climax In History!</a:t>
            </a:r>
          </a:p>
          <a:p>
            <a:pPr marL="457200" lvl="1" indent="0" algn="ctr">
              <a:spcBef>
                <a:spcPts val="1800"/>
              </a:spcBef>
              <a:buNone/>
            </a:pPr>
            <a:r>
              <a:rPr lang="en-US" i="1" dirty="0" smtClean="0"/>
              <a:t>…having </a:t>
            </a:r>
            <a:r>
              <a:rPr lang="en-US" i="1" dirty="0"/>
              <a:t>canceled out the certificate of debt consisting of decrees against us, which was hostile to us; and He has taken it out of the way, having nailed it to the cross</a:t>
            </a:r>
            <a:r>
              <a:rPr lang="en-US" i="1" dirty="0" smtClean="0"/>
              <a:t>. </a:t>
            </a:r>
            <a:r>
              <a:rPr lang="en-US" dirty="0" smtClean="0"/>
              <a:t>(Colossians 2:14)</a:t>
            </a:r>
          </a:p>
          <a:p>
            <a:pPr marL="457200" lvl="1" indent="0" algn="ctr">
              <a:spcBef>
                <a:spcPts val="1800"/>
              </a:spcBef>
              <a:buNone/>
            </a:pPr>
            <a:r>
              <a:rPr lang="en-US" i="1" dirty="0"/>
              <a:t>For this reason He is the mediator of a new covenant, so that, since a death has taken place for the redemption of the transgressions that were committed under the first covenant, those who have been called may receive the promise of the eternal inheritance. </a:t>
            </a:r>
            <a:r>
              <a:rPr lang="en-US" i="1" dirty="0" smtClean="0"/>
              <a:t>For </a:t>
            </a:r>
            <a:r>
              <a:rPr lang="en-US" i="1" dirty="0"/>
              <a:t>where a covenant is, there must of necessity be the death of the one who made it</a:t>
            </a:r>
            <a:r>
              <a:rPr lang="en-US" i="1" dirty="0" smtClean="0"/>
              <a:t>. </a:t>
            </a:r>
            <a:r>
              <a:rPr lang="en-US" dirty="0" smtClean="0"/>
              <a:t>(Hebrews 9:15-16)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3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Can We Be Saved In The Same Way?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234"/>
            <a:ext cx="8229600" cy="50725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 Truly Unique Event:</a:t>
            </a:r>
          </a:p>
          <a:p>
            <a:pPr marL="457200" lvl="1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…the thief was granted to be in </a:t>
            </a:r>
            <a:r>
              <a:rPr lang="en-US" i="1" dirty="0" smtClean="0"/>
              <a:t>paradise </a:t>
            </a:r>
            <a:r>
              <a:rPr lang="en-US" i="1" dirty="0"/>
              <a:t>by a direct and personal disposition before the death of Jesus </a:t>
            </a:r>
            <a:r>
              <a:rPr lang="en-US" i="1" dirty="0" smtClean="0"/>
              <a:t>and </a:t>
            </a:r>
            <a:r>
              <a:rPr lang="en-US" i="1" dirty="0"/>
              <a:t>the effectual beginning of the universally applied gospel of Christ. </a:t>
            </a:r>
            <a:r>
              <a:rPr lang="en-US" i="1" dirty="0" smtClean="0"/>
              <a:t>We </a:t>
            </a:r>
            <a:r>
              <a:rPr lang="en-US" i="1" dirty="0"/>
              <a:t>are not in that circumstance!” </a:t>
            </a:r>
            <a:r>
              <a:rPr lang="en-US" dirty="0" smtClean="0"/>
              <a:t>(</a:t>
            </a:r>
            <a:r>
              <a:rPr lang="en-US" dirty="0"/>
              <a:t>C.G. Caldwell, “Luke”, </a:t>
            </a:r>
            <a:r>
              <a:rPr lang="en-US" i="1" dirty="0"/>
              <a:t>Truth</a:t>
            </a:r>
            <a:r>
              <a:rPr lang="en-US" dirty="0"/>
              <a:t>, </a:t>
            </a:r>
            <a:r>
              <a:rPr lang="en-US" dirty="0" smtClean="0"/>
              <a:t>1310)</a:t>
            </a:r>
          </a:p>
          <a:p>
            <a:pPr marL="0" indent="0">
              <a:buNone/>
            </a:pPr>
            <a:r>
              <a:rPr lang="en-US" dirty="0" smtClean="0"/>
              <a:t>Water Baptism Is Most Definitely Required!</a:t>
            </a:r>
          </a:p>
          <a:p>
            <a:pPr marL="457200" lvl="1" indent="0">
              <a:buNone/>
            </a:pPr>
            <a:r>
              <a:rPr lang="en-US" i="1" dirty="0"/>
              <a:t>Go therefore and make disciples of all the nations, baptizing them in the name of the Father and the Son and the Holy </a:t>
            </a:r>
            <a:r>
              <a:rPr lang="en-US" i="1" dirty="0" smtClean="0"/>
              <a:t>Spirit… </a:t>
            </a:r>
            <a:r>
              <a:rPr lang="en-US" dirty="0" smtClean="0"/>
              <a:t>(Matthew 28:19)</a:t>
            </a:r>
            <a:endParaRPr lang="en-US" i="1" dirty="0" smtClean="0"/>
          </a:p>
          <a:p>
            <a:pPr marL="457200" lvl="1" indent="0">
              <a:spcBef>
                <a:spcPts val="1800"/>
              </a:spcBef>
              <a:buNone/>
            </a:pPr>
            <a:r>
              <a:rPr lang="en-US" i="1" dirty="0"/>
              <a:t>Peter said to them, “Repent, and each of you be baptized in the name of Jesus Christ for the forgiveness of your sins; and you will receive the gift of the Holy Spirit</a:t>
            </a:r>
            <a:r>
              <a:rPr lang="en-US" i="1" dirty="0" smtClean="0"/>
              <a:t>.” </a:t>
            </a:r>
            <a:r>
              <a:rPr lang="en-US" dirty="0" smtClean="0"/>
              <a:t>(Acts 2:38)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1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110</TotalTime>
  <Words>817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The (Penitent) Thief on the Cross</vt:lpstr>
      <vt:lpstr>The Bible, A Book of Faith</vt:lpstr>
      <vt:lpstr>The Bible, A Book of Faith</vt:lpstr>
      <vt:lpstr>A Closer Look At The Penitent Man</vt:lpstr>
      <vt:lpstr>A Closer Look At The Penitent Man</vt:lpstr>
      <vt:lpstr>A Closer Look At The Penitent Man</vt:lpstr>
      <vt:lpstr>Can We Be Saved In The Same Way?</vt:lpstr>
      <vt:lpstr>Can We Be Saved In The Same Way?</vt:lpstr>
      <vt:lpstr>Can We Be Saved In The Same Way?</vt:lpstr>
      <vt:lpstr>Two men died with Jesus. One was saved because he believed and turned to the Lord. One was lost and died in his sins. Which cross will you carry?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(Penitent) Thief on the Cross</dc:title>
  <dc:creator>Eric Parker</dc:creator>
  <cp:lastModifiedBy>Eric Parker</cp:lastModifiedBy>
  <cp:revision>13</cp:revision>
  <dcterms:created xsi:type="dcterms:W3CDTF">2015-09-20T17:16:55Z</dcterms:created>
  <dcterms:modified xsi:type="dcterms:W3CDTF">2015-09-20T19:07:08Z</dcterms:modified>
</cp:coreProperties>
</file>