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5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401032-840F-5D41-8CB2-9C83FF069CC7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DAEFD4-752B-CB47-A861-5CCA0F71590D}">
      <dgm:prSet phldrT="[Text]" custT="1"/>
      <dgm:spPr/>
      <dgm:t>
        <a:bodyPr/>
        <a:lstStyle/>
        <a:p>
          <a:r>
            <a:rPr lang="en-US" sz="2400" b="1" dirty="0" smtClean="0"/>
            <a:t>God</a:t>
          </a:r>
          <a:endParaRPr lang="en-US" sz="2400" b="1" dirty="0"/>
        </a:p>
      </dgm:t>
    </dgm:pt>
    <dgm:pt modelId="{D8DA5C61-1B36-BF4F-A249-8ED86BE5AD24}" type="parTrans" cxnId="{8F346163-CA34-FF4A-A593-5D6FC45B3AA6}">
      <dgm:prSet/>
      <dgm:spPr/>
      <dgm:t>
        <a:bodyPr/>
        <a:lstStyle/>
        <a:p>
          <a:endParaRPr lang="en-US"/>
        </a:p>
      </dgm:t>
    </dgm:pt>
    <dgm:pt modelId="{15251407-7CDC-7B4B-8DD9-63B6B0598C66}" type="sibTrans" cxnId="{8F346163-CA34-FF4A-A593-5D6FC45B3AA6}">
      <dgm:prSet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2C63546-E477-4B4F-8B52-6C0BC0ACC636}">
      <dgm:prSet phldrT="[Text]" custT="1"/>
      <dgm:spPr/>
      <dgm:t>
        <a:bodyPr/>
        <a:lstStyle/>
        <a:p>
          <a:r>
            <a:rPr lang="en-US" sz="2400" b="1" dirty="0" smtClean="0"/>
            <a:t>Reality</a:t>
          </a:r>
          <a:endParaRPr lang="en-US" sz="2400" b="1" dirty="0"/>
        </a:p>
      </dgm:t>
    </dgm:pt>
    <dgm:pt modelId="{66987F79-8943-FF4C-91AE-0551274D9E45}" type="parTrans" cxnId="{20D10751-B7C1-5847-9A96-AC735919BF6F}">
      <dgm:prSet/>
      <dgm:spPr/>
      <dgm:t>
        <a:bodyPr/>
        <a:lstStyle/>
        <a:p>
          <a:endParaRPr lang="en-US"/>
        </a:p>
      </dgm:t>
    </dgm:pt>
    <dgm:pt modelId="{D0C5D56C-EB18-6A4D-83AB-4BC802C0E012}" type="sibTrans" cxnId="{20D10751-B7C1-5847-9A96-AC735919BF6F}">
      <dgm:prSet/>
      <dgm:spPr/>
      <dgm:t>
        <a:bodyPr/>
        <a:lstStyle/>
        <a:p>
          <a:endParaRPr lang="en-US"/>
        </a:p>
      </dgm:t>
    </dgm:pt>
    <dgm:pt modelId="{8B67CDE6-98AB-444B-96A1-6C6F2B9AB23A}">
      <dgm:prSet phldrT="[Text]" custT="1"/>
      <dgm:spPr/>
      <dgm:t>
        <a:bodyPr/>
        <a:lstStyle/>
        <a:p>
          <a:r>
            <a:rPr lang="en-US" sz="2400" b="1" dirty="0" smtClean="0"/>
            <a:t>Knowledge</a:t>
          </a:r>
          <a:endParaRPr lang="en-US" sz="2400" b="1" dirty="0"/>
        </a:p>
      </dgm:t>
    </dgm:pt>
    <dgm:pt modelId="{07C93826-0FF1-454C-848C-8F692F0441E4}" type="parTrans" cxnId="{7368802F-8999-8845-AABA-9F68D5AD05D1}">
      <dgm:prSet/>
      <dgm:spPr/>
      <dgm:t>
        <a:bodyPr/>
        <a:lstStyle/>
        <a:p>
          <a:endParaRPr lang="en-US"/>
        </a:p>
      </dgm:t>
    </dgm:pt>
    <dgm:pt modelId="{6C80BBA1-5BEF-774C-804C-2619E5058B65}" type="sibTrans" cxnId="{7368802F-8999-8845-AABA-9F68D5AD05D1}">
      <dgm:prSet/>
      <dgm:spPr/>
      <dgm:t>
        <a:bodyPr/>
        <a:lstStyle/>
        <a:p>
          <a:endParaRPr lang="en-US"/>
        </a:p>
      </dgm:t>
    </dgm:pt>
    <dgm:pt modelId="{8713F8D4-87CA-314B-923F-42073BC36C57}">
      <dgm:prSet phldrT="[Text]" custT="1"/>
      <dgm:spPr/>
      <dgm:t>
        <a:bodyPr/>
        <a:lstStyle/>
        <a:p>
          <a:r>
            <a:rPr lang="en-US" sz="2400" b="1" dirty="0" smtClean="0"/>
            <a:t>Morality</a:t>
          </a:r>
          <a:endParaRPr lang="en-US" sz="2400" b="1" dirty="0"/>
        </a:p>
      </dgm:t>
    </dgm:pt>
    <dgm:pt modelId="{631DA8AD-34CA-A640-ABD6-EDBB390EBC20}" type="parTrans" cxnId="{9BBF1A07-A533-BF4E-B86D-F1C9C147AC23}">
      <dgm:prSet/>
      <dgm:spPr/>
      <dgm:t>
        <a:bodyPr/>
        <a:lstStyle/>
        <a:p>
          <a:endParaRPr lang="en-US"/>
        </a:p>
      </dgm:t>
    </dgm:pt>
    <dgm:pt modelId="{76FD0D59-559B-8948-8589-3CE7B1D19B06}" type="sibTrans" cxnId="{9BBF1A07-A533-BF4E-B86D-F1C9C147AC23}">
      <dgm:prSet/>
      <dgm:spPr/>
      <dgm:t>
        <a:bodyPr/>
        <a:lstStyle/>
        <a:p>
          <a:endParaRPr lang="en-US"/>
        </a:p>
      </dgm:t>
    </dgm:pt>
    <dgm:pt modelId="{CB290197-8BE7-924F-B4F3-DAA788CA1D0C}">
      <dgm:prSet phldrT="[Text]" custT="1"/>
      <dgm:spPr/>
      <dgm:t>
        <a:bodyPr/>
        <a:lstStyle/>
        <a:p>
          <a:r>
            <a:rPr lang="en-US" sz="2400" b="1" dirty="0" smtClean="0"/>
            <a:t>Humanity</a:t>
          </a:r>
          <a:endParaRPr lang="en-US" sz="2400" b="1" dirty="0"/>
        </a:p>
      </dgm:t>
    </dgm:pt>
    <dgm:pt modelId="{DB218B3E-0EC4-E94E-BFA8-0EE72D6F1334}" type="parTrans" cxnId="{A8FDA763-48AA-104E-9D14-637645AB7E1A}">
      <dgm:prSet/>
      <dgm:spPr/>
      <dgm:t>
        <a:bodyPr/>
        <a:lstStyle/>
        <a:p>
          <a:endParaRPr lang="en-US"/>
        </a:p>
      </dgm:t>
    </dgm:pt>
    <dgm:pt modelId="{36064C9E-E233-404F-AD88-B6FEF0012D23}" type="sibTrans" cxnId="{A8FDA763-48AA-104E-9D14-637645AB7E1A}">
      <dgm:prSet/>
      <dgm:spPr/>
      <dgm:t>
        <a:bodyPr/>
        <a:lstStyle/>
        <a:p>
          <a:endParaRPr lang="en-US"/>
        </a:p>
      </dgm:t>
    </dgm:pt>
    <dgm:pt modelId="{35750EB9-5947-4A44-863E-F692C3AF03F4}" type="pres">
      <dgm:prSet presAssocID="{4B401032-840F-5D41-8CB2-9C83FF069C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95A1F-27B0-654D-A276-F82CF7B6546F}" type="pres">
      <dgm:prSet presAssocID="{4B401032-840F-5D41-8CB2-9C83FF069CC7}" presName="cycle" presStyleCnt="0"/>
      <dgm:spPr/>
    </dgm:pt>
    <dgm:pt modelId="{8E0520E8-B9F3-AE4A-AC0F-8E023A4D2B2B}" type="pres">
      <dgm:prSet presAssocID="{1EDAEFD4-752B-CB47-A861-5CCA0F71590D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40917-EC1C-2644-9535-9EAAA424DDCA}" type="pres">
      <dgm:prSet presAssocID="{15251407-7CDC-7B4B-8DD9-63B6B0598C6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A471972D-62DA-9441-A37B-A71B403419F9}" type="pres">
      <dgm:prSet presAssocID="{32C63546-E477-4B4F-8B52-6C0BC0ACC636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B4482-370E-2647-8030-69B387673777}" type="pres">
      <dgm:prSet presAssocID="{8B67CDE6-98AB-444B-96A1-6C6F2B9AB23A}" presName="nodeFollowingNodes" presStyleLbl="node1" presStyleIdx="2" presStyleCnt="5" custScaleX="125484" custRadScaleRad="112882" custRadScaleInc="-30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2A245-2209-844F-8D90-1957D552FE52}" type="pres">
      <dgm:prSet presAssocID="{8713F8D4-87CA-314B-923F-42073BC36C57}" presName="nodeFollowingNodes" presStyleLbl="node1" presStyleIdx="3" presStyleCnt="5" custRadScaleRad="103624" custRadScaleInc="229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A1817-C486-5542-AC79-AAEE7531A728}" type="pres">
      <dgm:prSet presAssocID="{CB290197-8BE7-924F-B4F3-DAA788CA1D0C}" presName="nodeFollowingNodes" presStyleLbl="node1" presStyleIdx="4" presStyleCnt="5" custScaleX="1083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346163-CA34-FF4A-A593-5D6FC45B3AA6}" srcId="{4B401032-840F-5D41-8CB2-9C83FF069CC7}" destId="{1EDAEFD4-752B-CB47-A861-5CCA0F71590D}" srcOrd="0" destOrd="0" parTransId="{D8DA5C61-1B36-BF4F-A249-8ED86BE5AD24}" sibTransId="{15251407-7CDC-7B4B-8DD9-63B6B0598C66}"/>
    <dgm:cxn modelId="{3B9E0874-BEDE-7243-AB3A-4369C21C390F}" type="presOf" srcId="{8B67CDE6-98AB-444B-96A1-6C6F2B9AB23A}" destId="{673B4482-370E-2647-8030-69B387673777}" srcOrd="0" destOrd="0" presId="urn:microsoft.com/office/officeart/2005/8/layout/cycle3"/>
    <dgm:cxn modelId="{20D10751-B7C1-5847-9A96-AC735919BF6F}" srcId="{4B401032-840F-5D41-8CB2-9C83FF069CC7}" destId="{32C63546-E477-4B4F-8B52-6C0BC0ACC636}" srcOrd="1" destOrd="0" parTransId="{66987F79-8943-FF4C-91AE-0551274D9E45}" sibTransId="{D0C5D56C-EB18-6A4D-83AB-4BC802C0E012}"/>
    <dgm:cxn modelId="{B7DF8D80-9F15-3549-AA8B-A508D853245F}" type="presOf" srcId="{CB290197-8BE7-924F-B4F3-DAA788CA1D0C}" destId="{330A1817-C486-5542-AC79-AAEE7531A728}" srcOrd="0" destOrd="0" presId="urn:microsoft.com/office/officeart/2005/8/layout/cycle3"/>
    <dgm:cxn modelId="{A4F11137-E767-9D40-BF8F-C4CA53E23D55}" type="presOf" srcId="{32C63546-E477-4B4F-8B52-6C0BC0ACC636}" destId="{A471972D-62DA-9441-A37B-A71B403419F9}" srcOrd="0" destOrd="0" presId="urn:microsoft.com/office/officeart/2005/8/layout/cycle3"/>
    <dgm:cxn modelId="{7368802F-8999-8845-AABA-9F68D5AD05D1}" srcId="{4B401032-840F-5D41-8CB2-9C83FF069CC7}" destId="{8B67CDE6-98AB-444B-96A1-6C6F2B9AB23A}" srcOrd="2" destOrd="0" parTransId="{07C93826-0FF1-454C-848C-8F692F0441E4}" sibTransId="{6C80BBA1-5BEF-774C-804C-2619E5058B65}"/>
    <dgm:cxn modelId="{810F7D55-1A5F-994F-BCC4-BF8DE4E6202D}" type="presOf" srcId="{1EDAEFD4-752B-CB47-A861-5CCA0F71590D}" destId="{8E0520E8-B9F3-AE4A-AC0F-8E023A4D2B2B}" srcOrd="0" destOrd="0" presId="urn:microsoft.com/office/officeart/2005/8/layout/cycle3"/>
    <dgm:cxn modelId="{5C577CE8-F5BF-0C4A-A6BB-8B801A59E4DE}" type="presOf" srcId="{4B401032-840F-5D41-8CB2-9C83FF069CC7}" destId="{35750EB9-5947-4A44-863E-F692C3AF03F4}" srcOrd="0" destOrd="0" presId="urn:microsoft.com/office/officeart/2005/8/layout/cycle3"/>
    <dgm:cxn modelId="{A8FDA763-48AA-104E-9D14-637645AB7E1A}" srcId="{4B401032-840F-5D41-8CB2-9C83FF069CC7}" destId="{CB290197-8BE7-924F-B4F3-DAA788CA1D0C}" srcOrd="4" destOrd="0" parTransId="{DB218B3E-0EC4-E94E-BFA8-0EE72D6F1334}" sibTransId="{36064C9E-E233-404F-AD88-B6FEF0012D23}"/>
    <dgm:cxn modelId="{4DE4A0BC-F7CD-3049-BC40-FFF626989DEF}" type="presOf" srcId="{8713F8D4-87CA-314B-923F-42073BC36C57}" destId="{1782A245-2209-844F-8D90-1957D552FE52}" srcOrd="0" destOrd="0" presId="urn:microsoft.com/office/officeart/2005/8/layout/cycle3"/>
    <dgm:cxn modelId="{9BBF1A07-A533-BF4E-B86D-F1C9C147AC23}" srcId="{4B401032-840F-5D41-8CB2-9C83FF069CC7}" destId="{8713F8D4-87CA-314B-923F-42073BC36C57}" srcOrd="3" destOrd="0" parTransId="{631DA8AD-34CA-A640-ABD6-EDBB390EBC20}" sibTransId="{76FD0D59-559B-8948-8589-3CE7B1D19B06}"/>
    <dgm:cxn modelId="{3761A0C6-F932-454E-A2E2-CDB43C2EAC80}" type="presOf" srcId="{15251407-7CDC-7B4B-8DD9-63B6B0598C66}" destId="{35240917-EC1C-2644-9535-9EAAA424DDCA}" srcOrd="0" destOrd="0" presId="urn:microsoft.com/office/officeart/2005/8/layout/cycle3"/>
    <dgm:cxn modelId="{05CE0B1A-B5AB-204E-831E-0554B9A38C6D}" type="presParOf" srcId="{35750EB9-5947-4A44-863E-F692C3AF03F4}" destId="{0A695A1F-27B0-654D-A276-F82CF7B6546F}" srcOrd="0" destOrd="0" presId="urn:microsoft.com/office/officeart/2005/8/layout/cycle3"/>
    <dgm:cxn modelId="{83C99E22-58CA-7241-8C3D-E5D8F99A93A7}" type="presParOf" srcId="{0A695A1F-27B0-654D-A276-F82CF7B6546F}" destId="{8E0520E8-B9F3-AE4A-AC0F-8E023A4D2B2B}" srcOrd="0" destOrd="0" presId="urn:microsoft.com/office/officeart/2005/8/layout/cycle3"/>
    <dgm:cxn modelId="{1371E5BA-CF8F-074D-847E-C9909B7EB318}" type="presParOf" srcId="{0A695A1F-27B0-654D-A276-F82CF7B6546F}" destId="{35240917-EC1C-2644-9535-9EAAA424DDCA}" srcOrd="1" destOrd="0" presId="urn:microsoft.com/office/officeart/2005/8/layout/cycle3"/>
    <dgm:cxn modelId="{5C7D1E53-198C-154C-9ADD-9DD5310E04C1}" type="presParOf" srcId="{0A695A1F-27B0-654D-A276-F82CF7B6546F}" destId="{A471972D-62DA-9441-A37B-A71B403419F9}" srcOrd="2" destOrd="0" presId="urn:microsoft.com/office/officeart/2005/8/layout/cycle3"/>
    <dgm:cxn modelId="{4B772129-15AA-504E-A030-53B21C8652E8}" type="presParOf" srcId="{0A695A1F-27B0-654D-A276-F82CF7B6546F}" destId="{673B4482-370E-2647-8030-69B387673777}" srcOrd="3" destOrd="0" presId="urn:microsoft.com/office/officeart/2005/8/layout/cycle3"/>
    <dgm:cxn modelId="{4DFACBC1-89F6-E447-8AFA-109319AD956C}" type="presParOf" srcId="{0A695A1F-27B0-654D-A276-F82CF7B6546F}" destId="{1782A245-2209-844F-8D90-1957D552FE52}" srcOrd="4" destOrd="0" presId="urn:microsoft.com/office/officeart/2005/8/layout/cycle3"/>
    <dgm:cxn modelId="{A8104328-4C44-3A4A-B083-740EB735D430}" type="presParOf" srcId="{0A695A1F-27B0-654D-A276-F82CF7B6546F}" destId="{330A1817-C486-5542-AC79-AAEE7531A728}" srcOrd="5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40917-EC1C-2644-9535-9EAAA424DDCA}">
      <dsp:nvSpPr>
        <dsp:cNvPr id="0" name=""/>
        <dsp:cNvSpPr/>
      </dsp:nvSpPr>
      <dsp:spPr>
        <a:xfrm>
          <a:off x="1117191" y="-17640"/>
          <a:ext cx="3209168" cy="3209168"/>
        </a:xfrm>
        <a:prstGeom prst="circularArrow">
          <a:avLst>
            <a:gd name="adj1" fmla="val 5544"/>
            <a:gd name="adj2" fmla="val 330680"/>
            <a:gd name="adj3" fmla="val 13839646"/>
            <a:gd name="adj4" fmla="val 17347305"/>
            <a:gd name="adj5" fmla="val 5757"/>
          </a:avLst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0520E8-B9F3-AE4A-AC0F-8E023A4D2B2B}">
      <dsp:nvSpPr>
        <dsp:cNvPr id="0" name=""/>
        <dsp:cNvSpPr/>
      </dsp:nvSpPr>
      <dsp:spPr>
        <a:xfrm>
          <a:off x="1991159" y="219"/>
          <a:ext cx="1461233" cy="7306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God</a:t>
          </a:r>
          <a:endParaRPr lang="en-US" sz="2400" b="1" kern="1200" dirty="0"/>
        </a:p>
      </dsp:txBody>
      <dsp:txXfrm>
        <a:off x="2026825" y="35885"/>
        <a:ext cx="1389901" cy="659284"/>
      </dsp:txXfrm>
    </dsp:sp>
    <dsp:sp modelId="{A471972D-62DA-9441-A37B-A71B403419F9}">
      <dsp:nvSpPr>
        <dsp:cNvPr id="0" name=""/>
        <dsp:cNvSpPr/>
      </dsp:nvSpPr>
      <dsp:spPr>
        <a:xfrm>
          <a:off x="3292694" y="945840"/>
          <a:ext cx="1461233" cy="7306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Reality</a:t>
          </a:r>
          <a:endParaRPr lang="en-US" sz="2400" b="1" kern="1200" dirty="0"/>
        </a:p>
      </dsp:txBody>
      <dsp:txXfrm>
        <a:off x="3328360" y="981506"/>
        <a:ext cx="1389901" cy="659284"/>
      </dsp:txXfrm>
    </dsp:sp>
    <dsp:sp modelId="{673B4482-370E-2647-8030-69B387673777}">
      <dsp:nvSpPr>
        <dsp:cNvPr id="0" name=""/>
        <dsp:cNvSpPr/>
      </dsp:nvSpPr>
      <dsp:spPr>
        <a:xfrm>
          <a:off x="3061667" y="2267143"/>
          <a:ext cx="1833613" cy="7306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Knowledge</a:t>
          </a:r>
          <a:endParaRPr lang="en-US" sz="2400" b="1" kern="1200" dirty="0"/>
        </a:p>
      </dsp:txBody>
      <dsp:txXfrm>
        <a:off x="3097333" y="2302809"/>
        <a:ext cx="1762281" cy="659284"/>
      </dsp:txXfrm>
    </dsp:sp>
    <dsp:sp modelId="{1782A245-2209-844F-8D90-1957D552FE52}">
      <dsp:nvSpPr>
        <dsp:cNvPr id="0" name=""/>
        <dsp:cNvSpPr/>
      </dsp:nvSpPr>
      <dsp:spPr>
        <a:xfrm>
          <a:off x="908414" y="2284541"/>
          <a:ext cx="1461233" cy="7306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Morality</a:t>
          </a:r>
          <a:endParaRPr lang="en-US" sz="2400" b="1" kern="1200" dirty="0"/>
        </a:p>
      </dsp:txBody>
      <dsp:txXfrm>
        <a:off x="944080" y="2320207"/>
        <a:ext cx="1389901" cy="659284"/>
      </dsp:txXfrm>
    </dsp:sp>
    <dsp:sp modelId="{330A1817-C486-5542-AC79-AAEE7531A728}">
      <dsp:nvSpPr>
        <dsp:cNvPr id="0" name=""/>
        <dsp:cNvSpPr/>
      </dsp:nvSpPr>
      <dsp:spPr>
        <a:xfrm>
          <a:off x="628456" y="945840"/>
          <a:ext cx="1583567" cy="7306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Humanity</a:t>
          </a:r>
          <a:endParaRPr lang="en-US" sz="2400" b="1" kern="1200" dirty="0"/>
        </a:p>
      </dsp:txBody>
      <dsp:txXfrm>
        <a:off x="664122" y="981506"/>
        <a:ext cx="1512235" cy="659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70AD-37F4-0E4C-86E5-359D65DEB583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959F-67E2-B644-BEBF-8C3084379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5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70AD-37F4-0E4C-86E5-359D65DEB583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959F-67E2-B644-BEBF-8C3084379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9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70AD-37F4-0E4C-86E5-359D65DEB583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959F-67E2-B644-BEBF-8C3084379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3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70AD-37F4-0E4C-86E5-359D65DEB583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959F-67E2-B644-BEBF-8C3084379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2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70AD-37F4-0E4C-86E5-359D65DEB583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959F-67E2-B644-BEBF-8C3084379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70AD-37F4-0E4C-86E5-359D65DEB583}" type="datetimeFigureOut">
              <a:rPr lang="en-US" smtClean="0"/>
              <a:t>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959F-67E2-B644-BEBF-8C3084379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7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70AD-37F4-0E4C-86E5-359D65DEB583}" type="datetimeFigureOut">
              <a:rPr lang="en-US" smtClean="0"/>
              <a:t>7/10/16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959F-67E2-B644-BEBF-8C3084379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1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70AD-37F4-0E4C-86E5-359D65DEB583}" type="datetimeFigureOut">
              <a:rPr lang="en-US" smtClean="0"/>
              <a:t>7/10/16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959F-67E2-B644-BEBF-8C3084379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5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70AD-37F4-0E4C-86E5-359D65DEB583}" type="datetimeFigureOut">
              <a:rPr lang="en-US" smtClean="0"/>
              <a:t>7/10/16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959F-67E2-B644-BEBF-8C3084379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6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70AD-37F4-0E4C-86E5-359D65DEB583}" type="datetimeFigureOut">
              <a:rPr lang="en-US" smtClean="0"/>
              <a:t>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959F-67E2-B644-BEBF-8C3084379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0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70AD-37F4-0E4C-86E5-359D65DEB583}" type="datetimeFigureOut">
              <a:rPr lang="en-US" smtClean="0"/>
              <a:t>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959F-67E2-B644-BEBF-8C3084379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0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970AD-37F4-0E4C-86E5-359D65DEB583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D959F-67E2-B644-BEBF-8C3084379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3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8627_SPA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5975" y="1356814"/>
            <a:ext cx="71673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FF"/>
                </a:solidFill>
                <a:latin typeface="Arial Narrow"/>
                <a:cs typeface="Arial Narrow"/>
              </a:rPr>
              <a:t>What is it? </a:t>
            </a:r>
          </a:p>
          <a:p>
            <a:r>
              <a:rPr lang="en-US" sz="4000" dirty="0" smtClean="0">
                <a:solidFill>
                  <a:srgbClr val="FFFFFF"/>
                </a:solidFill>
                <a:latin typeface="Arial Narrow"/>
                <a:cs typeface="Arial Narrow"/>
              </a:rPr>
              <a:t>Everyone has one</a:t>
            </a:r>
          </a:p>
          <a:p>
            <a:r>
              <a:rPr lang="en-US" sz="4000" dirty="0" smtClean="0">
                <a:solidFill>
                  <a:srgbClr val="FFFFFF"/>
                </a:solidFill>
                <a:latin typeface="Arial Narrow"/>
                <a:cs typeface="Arial Narrow"/>
              </a:rPr>
              <a:t>Impacts every significant question</a:t>
            </a:r>
            <a:endParaRPr lang="en-US" sz="4000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13750921"/>
              </p:ext>
            </p:extLst>
          </p:nvPr>
        </p:nvGraphicFramePr>
        <p:xfrm>
          <a:off x="1837135" y="3434967"/>
          <a:ext cx="5382384" cy="3206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 descr="Untitled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47" y="251406"/>
            <a:ext cx="7644384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22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8627_SPA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5975" y="1356814"/>
            <a:ext cx="7167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FF"/>
                </a:solidFill>
                <a:latin typeface="Arial Narrow"/>
                <a:cs typeface="Arial Narrow"/>
              </a:rPr>
              <a:t>Choosing</a:t>
            </a:r>
          </a:p>
          <a:p>
            <a:r>
              <a:rPr lang="en-US" sz="4000" dirty="0" smtClean="0">
                <a:solidFill>
                  <a:srgbClr val="FFFFFF"/>
                </a:solidFill>
                <a:latin typeface="Arial Narrow"/>
                <a:cs typeface="Arial Narrow"/>
              </a:rPr>
              <a:t>Testing</a:t>
            </a:r>
            <a:endParaRPr lang="en-US" sz="4000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219703" y="1574059"/>
            <a:ext cx="5518510" cy="1698106"/>
            <a:chOff x="2866571" y="1518242"/>
            <a:chExt cx="5518510" cy="1698106"/>
          </a:xfrm>
        </p:grpSpPr>
        <p:sp>
          <p:nvSpPr>
            <p:cNvPr id="2" name="TextBox 1"/>
            <p:cNvSpPr txBox="1"/>
            <p:nvPr/>
          </p:nvSpPr>
          <p:spPr>
            <a:xfrm>
              <a:off x="5619048" y="1666073"/>
              <a:ext cx="276603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FFFF"/>
                  </a:solidFill>
                </a:rPr>
                <a:t>Reason</a:t>
              </a:r>
            </a:p>
            <a:p>
              <a:r>
                <a:rPr lang="en-US" sz="2800" b="1" dirty="0" smtClean="0">
                  <a:solidFill>
                    <a:srgbClr val="FFFFFF"/>
                  </a:solidFill>
                </a:rPr>
                <a:t>Experience</a:t>
              </a:r>
            </a:p>
            <a:p>
              <a:r>
                <a:rPr lang="en-US" sz="2800" b="1" dirty="0" smtClean="0">
                  <a:solidFill>
                    <a:srgbClr val="FFFFFF"/>
                  </a:solidFill>
                </a:rPr>
                <a:t>Practice</a:t>
              </a:r>
              <a:endParaRPr lang="en-US" sz="2800" b="1" dirty="0">
                <a:solidFill>
                  <a:srgbClr val="FFFFFF"/>
                </a:solidFill>
              </a:endParaRPr>
            </a:p>
          </p:txBody>
        </p:sp>
        <p:sp>
          <p:nvSpPr>
            <p:cNvPr id="10" name="Left Bracket 9"/>
            <p:cNvSpPr/>
            <p:nvPr/>
          </p:nvSpPr>
          <p:spPr>
            <a:xfrm>
              <a:off x="5435703" y="1518242"/>
              <a:ext cx="366689" cy="1698106"/>
            </a:xfrm>
            <a:prstGeom prst="leftBracket">
              <a:avLst/>
            </a:prstGeom>
            <a:ln w="1016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stCxn id="10" idx="1"/>
            </p:cNvCxnSpPr>
            <p:nvPr/>
          </p:nvCxnSpPr>
          <p:spPr>
            <a:xfrm flipH="1" flipV="1">
              <a:off x="2866571" y="2358571"/>
              <a:ext cx="2569132" cy="8724"/>
            </a:xfrm>
            <a:prstGeom prst="line">
              <a:avLst/>
            </a:prstGeom>
            <a:ln w="1016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748047" y="4535953"/>
            <a:ext cx="7515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Arial Narrow"/>
                <a:cs typeface="Arial Narrow"/>
              </a:rPr>
              <a:t>A Biblical Worldview</a:t>
            </a:r>
            <a:endParaRPr lang="en-US" sz="4000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47" y="251406"/>
            <a:ext cx="7644384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215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set-476593_128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69940" y="1152272"/>
            <a:ext cx="6645438" cy="4796835"/>
          </a:xfrm>
          <a:prstGeom prst="rect">
            <a:avLst/>
          </a:prstGeom>
          <a:solidFill>
            <a:schemeClr val="tx1">
              <a:alpha val="51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69941" y="1361014"/>
            <a:ext cx="66454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Arial Narrow"/>
                <a:cs typeface="Arial Narrow"/>
              </a:rPr>
              <a:t>Reaching for something higher</a:t>
            </a:r>
          </a:p>
          <a:p>
            <a:pPr algn="ctr"/>
            <a:endParaRPr lang="en-US" sz="4000" dirty="0">
              <a:solidFill>
                <a:srgbClr val="FFFFFF"/>
              </a:solidFill>
              <a:latin typeface="Arial Narrow"/>
              <a:cs typeface="Arial Narrow"/>
            </a:endParaRPr>
          </a:p>
          <a:p>
            <a:pPr algn="ctr"/>
            <a:r>
              <a:rPr lang="en-US" sz="4000" dirty="0" smtClean="0">
                <a:solidFill>
                  <a:srgbClr val="FFFFFF"/>
                </a:solidFill>
                <a:latin typeface="Arial Narrow"/>
                <a:cs typeface="Arial Narrow"/>
              </a:rPr>
              <a:t>Who is the Biblical God?</a:t>
            </a:r>
          </a:p>
          <a:p>
            <a:pPr algn="ctr"/>
            <a:endParaRPr lang="en-US" sz="4000" dirty="0">
              <a:solidFill>
                <a:srgbClr val="FFFFFF"/>
              </a:solidFill>
              <a:latin typeface="Arial Narrow"/>
              <a:cs typeface="Arial Narrow"/>
            </a:endParaRPr>
          </a:p>
          <a:p>
            <a:pPr algn="ctr"/>
            <a:r>
              <a:rPr lang="en-US" sz="4000" dirty="0" smtClean="0">
                <a:solidFill>
                  <a:srgbClr val="FFFFFF"/>
                </a:solidFill>
                <a:latin typeface="Arial Narrow"/>
                <a:cs typeface="Arial Narrow"/>
              </a:rPr>
              <a:t>God has reached out to us</a:t>
            </a:r>
          </a:p>
          <a:p>
            <a:pPr algn="ctr"/>
            <a:endParaRPr lang="en-US" sz="4000" dirty="0">
              <a:solidFill>
                <a:srgbClr val="FFFFFF"/>
              </a:solidFill>
              <a:latin typeface="Arial Narrow"/>
              <a:cs typeface="Arial Narrow"/>
            </a:endParaRPr>
          </a:p>
          <a:p>
            <a:pPr algn="ctr"/>
            <a:r>
              <a:rPr lang="en-US" sz="4000" dirty="0" smtClean="0">
                <a:solidFill>
                  <a:srgbClr val="FFFFFF"/>
                </a:solidFill>
                <a:latin typeface="Arial Narrow"/>
                <a:cs typeface="Arial Narrow"/>
              </a:rPr>
              <a:t>On the edge?</a:t>
            </a:r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47" y="99142"/>
            <a:ext cx="7644384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4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Macintosh PowerPoint</Application>
  <PresentationFormat>On-screen Show (4:3)</PresentationFormat>
  <Paragraphs>21</Paragraphs>
  <Slides>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Parker</dc:creator>
  <cp:lastModifiedBy>Eric Parker</cp:lastModifiedBy>
  <cp:revision>1</cp:revision>
  <dcterms:created xsi:type="dcterms:W3CDTF">2016-07-11T03:06:44Z</dcterms:created>
  <dcterms:modified xsi:type="dcterms:W3CDTF">2016-07-11T03:07:33Z</dcterms:modified>
</cp:coreProperties>
</file>