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40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6B0578-D385-DF47-BE01-F8077BF3277E}" type="datetimeFigureOut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D2BE986-3711-1340-BB8E-1FA750E4DF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219" y="1466835"/>
            <a:ext cx="3788725" cy="2592260"/>
          </a:xfrm>
        </p:spPr>
        <p:txBody>
          <a:bodyPr/>
          <a:lstStyle/>
          <a:p>
            <a:r>
              <a:rPr lang="en-US" sz="6600" b="1" dirty="0" smtClean="0"/>
              <a:t>Christ In Jeremiah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76105" cy="68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2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091" y="5211521"/>
            <a:ext cx="7543800" cy="914400"/>
          </a:xfrm>
        </p:spPr>
        <p:txBody>
          <a:bodyPr/>
          <a:lstStyle/>
          <a:p>
            <a:r>
              <a:rPr lang="en-US" sz="3600" b="1" u="sng" dirty="0" smtClean="0"/>
              <a:t>Jeremiah’s Prophecies: </a:t>
            </a:r>
            <a:br>
              <a:rPr lang="en-US" sz="3600" b="1" u="sng" dirty="0" smtClean="0"/>
            </a:br>
            <a:r>
              <a:rPr lang="en-US" sz="3600" b="1" dirty="0" smtClean="0"/>
              <a:t>Messiah’s Coming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5616" y="313193"/>
            <a:ext cx="5027348" cy="4398929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effectLst/>
              </a:rPr>
              <a:t>He would </a:t>
            </a:r>
            <a:r>
              <a:rPr lang="en-US" sz="2800" i="1" dirty="0">
                <a:effectLst/>
              </a:rPr>
              <a:t>come in "the latter days" (30:24; 48:47; 49:6, 39).</a:t>
            </a:r>
          </a:p>
          <a:p>
            <a:pPr>
              <a:spcBef>
                <a:spcPts val="3000"/>
              </a:spcBef>
            </a:pPr>
            <a:r>
              <a:rPr lang="en-US" sz="2800" i="1" dirty="0" smtClean="0">
                <a:effectLst/>
              </a:rPr>
              <a:t>As ruler, He would </a:t>
            </a:r>
            <a:r>
              <a:rPr lang="en-US" sz="2800" i="1" dirty="0">
                <a:effectLst/>
              </a:rPr>
              <a:t>come from the stock of Israel (30:21).</a:t>
            </a:r>
          </a:p>
          <a:p>
            <a:pPr>
              <a:spcBef>
                <a:spcPts val="3000"/>
              </a:spcBef>
            </a:pPr>
            <a:r>
              <a:rPr lang="en-US" sz="2800" i="1" dirty="0" smtClean="0">
                <a:effectLst/>
              </a:rPr>
              <a:t>There </a:t>
            </a:r>
            <a:r>
              <a:rPr lang="en-US" sz="2800" i="1" dirty="0">
                <a:effectLst/>
              </a:rPr>
              <a:t>would be great weeping at </a:t>
            </a:r>
            <a:r>
              <a:rPr lang="en-US" sz="2800" i="1" dirty="0" smtClean="0">
                <a:effectLst/>
              </a:rPr>
              <a:t>His birth (</a:t>
            </a:r>
            <a:r>
              <a:rPr lang="en-US" sz="2800" i="1" dirty="0">
                <a:effectLst/>
              </a:rPr>
              <a:t>31:15)</a:t>
            </a:r>
            <a:r>
              <a:rPr lang="en-US" sz="2800" i="1" dirty="0" smtClean="0">
                <a:effectLst/>
              </a:rPr>
              <a:t>.</a:t>
            </a:r>
            <a:endParaRPr lang="en-US" sz="2800" i="1" dirty="0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72" y="0"/>
            <a:ext cx="378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092" y="5279754"/>
            <a:ext cx="7543800" cy="914400"/>
          </a:xfrm>
        </p:spPr>
        <p:txBody>
          <a:bodyPr/>
          <a:lstStyle/>
          <a:p>
            <a:r>
              <a:rPr lang="en-US" sz="3600" b="1" u="sng" dirty="0" smtClean="0"/>
              <a:t>NT Fulfillment: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Messiah’s </a:t>
            </a:r>
            <a:r>
              <a:rPr lang="en-US" sz="3600" b="1" dirty="0" smtClean="0"/>
              <a:t>Coming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15092" y="461329"/>
            <a:ext cx="4808394" cy="4398929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effectLst/>
              </a:rPr>
              <a:t>He would </a:t>
            </a:r>
            <a:r>
              <a:rPr lang="en-US" sz="2800" i="1" dirty="0">
                <a:effectLst/>
              </a:rPr>
              <a:t>come in "the latter days" (Acts 2:16f; Heb. 1:1f).</a:t>
            </a:r>
            <a:r>
              <a:rPr lang="en-US" sz="2800" i="1" dirty="0">
                <a:effectLst/>
              </a:rPr>
              <a:t> </a:t>
            </a:r>
            <a:endParaRPr lang="en-US" sz="2800" i="1" dirty="0" smtClean="0">
              <a:effectLst/>
            </a:endParaRPr>
          </a:p>
          <a:p>
            <a:pPr>
              <a:spcBef>
                <a:spcPts val="3000"/>
              </a:spcBef>
            </a:pPr>
            <a:r>
              <a:rPr lang="en-US" sz="2800" i="1" dirty="0" smtClean="0">
                <a:effectLst/>
              </a:rPr>
              <a:t>As ruler, He </a:t>
            </a:r>
            <a:r>
              <a:rPr lang="en-US" sz="2800" i="1" dirty="0">
                <a:effectLst/>
              </a:rPr>
              <a:t>would come from the stock of Israel (Matt. 2:6).</a:t>
            </a:r>
            <a:r>
              <a:rPr lang="en-US" sz="2800" i="1" dirty="0">
                <a:effectLst/>
              </a:rPr>
              <a:t> </a:t>
            </a:r>
            <a:endParaRPr lang="en-US" sz="2800" i="1" dirty="0" smtClean="0">
              <a:effectLst/>
            </a:endParaRPr>
          </a:p>
          <a:p>
            <a:pPr>
              <a:spcBef>
                <a:spcPts val="3000"/>
              </a:spcBef>
            </a:pPr>
            <a:r>
              <a:rPr lang="en-US" sz="2800" i="1" dirty="0" smtClean="0">
                <a:effectLst/>
              </a:rPr>
              <a:t>There </a:t>
            </a:r>
            <a:r>
              <a:rPr lang="en-US" sz="2800" i="1" dirty="0">
                <a:effectLst/>
              </a:rPr>
              <a:t>would be great weeping at </a:t>
            </a:r>
            <a:r>
              <a:rPr lang="en-US" sz="2800" i="1" dirty="0" smtClean="0">
                <a:effectLst/>
              </a:rPr>
              <a:t>His birth </a:t>
            </a:r>
            <a:r>
              <a:rPr lang="en-US" sz="2800" i="1" dirty="0">
                <a:effectLst/>
              </a:rPr>
              <a:t>(Matt. 2:17).</a:t>
            </a:r>
            <a:r>
              <a:rPr lang="en-US" sz="2800" i="1" dirty="0">
                <a:effectLst/>
              </a:rPr>
              <a:t> </a:t>
            </a:r>
            <a:endParaRPr lang="en-US" sz="2800" i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72" y="0"/>
            <a:ext cx="378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2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720169"/>
            <a:ext cx="7543800" cy="914400"/>
          </a:xfrm>
        </p:spPr>
        <p:txBody>
          <a:bodyPr/>
          <a:lstStyle/>
          <a:p>
            <a:pPr algn="ctr"/>
            <a:r>
              <a:rPr lang="en-US" sz="4400" b="1" u="sng" dirty="0"/>
              <a:t>Jeremiah’s Prophecies: </a:t>
            </a:r>
            <a:r>
              <a:rPr lang="en-US" sz="4400" b="1" dirty="0"/>
              <a:t>Messiah’s </a:t>
            </a:r>
            <a:r>
              <a:rPr lang="en-US" sz="4400" b="1" dirty="0" smtClean="0"/>
              <a:t>Purpose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6985" y="351864"/>
            <a:ext cx="5093035" cy="4705432"/>
          </a:xfrm>
        </p:spPr>
        <p:txBody>
          <a:bodyPr>
            <a:noAutofit/>
          </a:bodyPr>
          <a:lstStyle/>
          <a:p>
            <a:r>
              <a:rPr lang="en-US" sz="2600" i="1" dirty="0" smtClean="0">
                <a:effectLst/>
              </a:rPr>
              <a:t>He would </a:t>
            </a:r>
            <a:r>
              <a:rPr lang="en-US" sz="2600" i="1" dirty="0">
                <a:effectLst/>
              </a:rPr>
              <a:t>serve another king of kings named David (23:5-8; 30:9; </a:t>
            </a:r>
            <a:r>
              <a:rPr lang="en-US" sz="2600" i="1" dirty="0" smtClean="0">
                <a:effectLst/>
              </a:rPr>
              <a:t>33</a:t>
            </a:r>
            <a:r>
              <a:rPr lang="en-US" sz="2600" i="1" dirty="0">
                <a:effectLst/>
              </a:rPr>
              <a:t>:14-16).</a:t>
            </a:r>
          </a:p>
          <a:p>
            <a:pPr>
              <a:spcBef>
                <a:spcPts val="1800"/>
              </a:spcBef>
            </a:pPr>
            <a:r>
              <a:rPr lang="en-US" sz="2600" i="1" dirty="0" smtClean="0">
                <a:effectLst/>
              </a:rPr>
              <a:t>He would </a:t>
            </a:r>
            <a:r>
              <a:rPr lang="en-US" sz="2600" i="1" dirty="0">
                <a:effectLst/>
              </a:rPr>
              <a:t>be a perpetual priest and king (33:17f).</a:t>
            </a:r>
          </a:p>
          <a:p>
            <a:pPr>
              <a:spcBef>
                <a:spcPts val="1800"/>
              </a:spcBef>
            </a:pPr>
            <a:r>
              <a:rPr lang="en-US" sz="2600" i="1" dirty="0" smtClean="0">
                <a:effectLst/>
              </a:rPr>
              <a:t>He would </a:t>
            </a:r>
            <a:r>
              <a:rPr lang="en-US" sz="2600" i="1" dirty="0">
                <a:effectLst/>
              </a:rPr>
              <a:t>seal a new covenant (31:31-34; 50:5).</a:t>
            </a:r>
          </a:p>
          <a:p>
            <a:pPr>
              <a:spcBef>
                <a:spcPts val="1800"/>
              </a:spcBef>
            </a:pPr>
            <a:r>
              <a:rPr lang="en-US" sz="2600" i="1" dirty="0" smtClean="0">
                <a:effectLst/>
              </a:rPr>
              <a:t>He would </a:t>
            </a:r>
            <a:r>
              <a:rPr lang="en-US" sz="2600" i="1" dirty="0">
                <a:effectLst/>
              </a:rPr>
              <a:t>prohibit Jerusalem from falling (31:38-40)</a:t>
            </a:r>
            <a:r>
              <a:rPr lang="en-US" sz="2600" i="1" dirty="0" smtClean="0">
                <a:effectLst/>
              </a:rPr>
              <a:t>.</a:t>
            </a:r>
            <a:endParaRPr lang="en-US" sz="2600" i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579" r="35293"/>
          <a:stretch/>
        </p:blipFill>
        <p:spPr>
          <a:xfrm>
            <a:off x="5539498" y="409612"/>
            <a:ext cx="3284286" cy="44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720169"/>
            <a:ext cx="7543800" cy="914400"/>
          </a:xfrm>
        </p:spPr>
        <p:txBody>
          <a:bodyPr/>
          <a:lstStyle/>
          <a:p>
            <a:pPr algn="ctr"/>
            <a:r>
              <a:rPr lang="en-US" sz="4400" b="1" u="sng" dirty="0" smtClean="0"/>
              <a:t>New Testament Fulfillment: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Messiah’s Purpose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6986" y="264292"/>
            <a:ext cx="5333882" cy="4705432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serve another king of kings named David (Luke 1:31-33; </a:t>
            </a:r>
            <a:r>
              <a:rPr lang="en-US" sz="2400" i="1" dirty="0" smtClean="0">
                <a:effectLst/>
              </a:rPr>
              <a:t>Acts </a:t>
            </a:r>
            <a:r>
              <a:rPr lang="en-US" sz="2400" i="1" dirty="0">
                <a:effectLst/>
              </a:rPr>
              <a:t>2:30-36).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be a perpetual priest and king (Heb. 7:25-28; 8:1; 9:11f; </a:t>
            </a:r>
            <a:r>
              <a:rPr lang="en-US" sz="2400" i="1" dirty="0" smtClean="0">
                <a:effectLst/>
              </a:rPr>
              <a:t>10</a:t>
            </a:r>
            <a:r>
              <a:rPr lang="en-US" sz="2400" i="1" dirty="0">
                <a:effectLst/>
              </a:rPr>
              <a:t>:10-14)</a:t>
            </a:r>
            <a:r>
              <a:rPr lang="en-US" sz="2400" i="1" dirty="0" smtClean="0">
                <a:effectLst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seal a new covenant (Heb. 8:8-11; 10:16f).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prohibit Jerusalem from falling (Heb. 12:22-28).</a:t>
            </a:r>
            <a:r>
              <a:rPr lang="en-US" sz="2400" i="1" dirty="0">
                <a:effectLst/>
              </a:rPr>
              <a:t> </a:t>
            </a:r>
            <a:endParaRPr lang="en-US" sz="2400" i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579" r="35293"/>
          <a:stretch/>
        </p:blipFill>
        <p:spPr>
          <a:xfrm>
            <a:off x="5539498" y="409612"/>
            <a:ext cx="3284286" cy="44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720169"/>
            <a:ext cx="7543800" cy="914400"/>
          </a:xfrm>
        </p:spPr>
        <p:txBody>
          <a:bodyPr/>
          <a:lstStyle/>
          <a:p>
            <a:pPr algn="ctr"/>
            <a:r>
              <a:rPr lang="en-US" sz="4400" b="1" u="sng" dirty="0"/>
              <a:t>Jeremiah’s Prophecies: </a:t>
            </a:r>
            <a:r>
              <a:rPr lang="en-US" sz="4400" b="1" dirty="0"/>
              <a:t>Messiah’s </a:t>
            </a:r>
            <a:r>
              <a:rPr lang="en-US" sz="4400" b="1" dirty="0" smtClean="0"/>
              <a:t>Effect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1300" y="286186"/>
            <a:ext cx="5355777" cy="477111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effectLst/>
              </a:rPr>
              <a:t>His coming would </a:t>
            </a:r>
            <a:r>
              <a:rPr lang="en-US" sz="2400" i="1" dirty="0">
                <a:effectLst/>
              </a:rPr>
              <a:t>bring about a new attitude (31:29f).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lead the people of Israel back to Zion (3:14-18; 31:6; </a:t>
            </a:r>
            <a:r>
              <a:rPr lang="en-US" sz="2400" i="1" dirty="0" smtClean="0">
                <a:effectLst/>
              </a:rPr>
              <a:t>32</a:t>
            </a:r>
            <a:r>
              <a:rPr lang="en-US" sz="2400" i="1" dirty="0">
                <a:effectLst/>
              </a:rPr>
              <a:t>:36-44).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provide ceaseless descendants of Israel (31:35-37).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save a remnant (31:7).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The </a:t>
            </a:r>
            <a:r>
              <a:rPr lang="en-US" sz="2400" i="1" dirty="0">
                <a:effectLst/>
              </a:rPr>
              <a:t>people of earth would be His (30:22; 31:1, 7, 14, 33; 32:38; 33:24)</a:t>
            </a:r>
            <a:r>
              <a:rPr lang="en-US" sz="2400" i="1" dirty="0" smtClean="0">
                <a:effectLst/>
              </a:rPr>
              <a:t>.</a:t>
            </a:r>
            <a:endParaRPr lang="en-US" sz="2400" i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45" y="3784"/>
            <a:ext cx="3363656" cy="47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720169"/>
            <a:ext cx="7543800" cy="914400"/>
          </a:xfrm>
        </p:spPr>
        <p:txBody>
          <a:bodyPr/>
          <a:lstStyle/>
          <a:p>
            <a:pPr algn="ctr"/>
            <a:r>
              <a:rPr lang="en-US" sz="4400" b="1" u="sng" dirty="0" smtClean="0"/>
              <a:t>New Testament Fulfillment: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Messiah’s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9930" y="0"/>
            <a:ext cx="5509045" cy="529812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effectLst/>
              </a:rPr>
              <a:t>His coming would </a:t>
            </a:r>
            <a:r>
              <a:rPr lang="en-US" sz="2400" i="1" dirty="0">
                <a:effectLst/>
              </a:rPr>
              <a:t>bring </a:t>
            </a:r>
            <a:r>
              <a:rPr lang="en-US" sz="2400" i="1" dirty="0" smtClean="0">
                <a:effectLst/>
              </a:rPr>
              <a:t>about </a:t>
            </a:r>
            <a:r>
              <a:rPr lang="en-US" sz="2400" i="1" dirty="0">
                <a:effectLst/>
              </a:rPr>
              <a:t>a new attitude (Rom. </a:t>
            </a:r>
            <a:r>
              <a:rPr lang="en-US" sz="2400" i="1" dirty="0" smtClean="0">
                <a:effectLst/>
              </a:rPr>
              <a:t>2</a:t>
            </a:r>
            <a:r>
              <a:rPr lang="en-US" sz="2400" i="1" dirty="0">
                <a:effectLst/>
              </a:rPr>
              <a:t>:6-11; </a:t>
            </a:r>
            <a:r>
              <a:rPr lang="en-US" sz="2400" i="1" dirty="0" smtClean="0">
                <a:effectLst/>
              </a:rPr>
              <a:t>14</a:t>
            </a:r>
            <a:r>
              <a:rPr lang="en-US" sz="2400" i="1" dirty="0">
                <a:effectLst/>
              </a:rPr>
              <a:t>:12; Gal. 6:5-8).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lead the people of </a:t>
            </a:r>
            <a:r>
              <a:rPr lang="en-US" sz="2400" i="1" dirty="0" smtClean="0">
                <a:effectLst/>
              </a:rPr>
              <a:t>Israel </a:t>
            </a:r>
            <a:r>
              <a:rPr lang="en-US" sz="2400" i="1" dirty="0">
                <a:effectLst/>
              </a:rPr>
              <a:t>back to Zion (Heb. 12:22f).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provide ceaseless </a:t>
            </a:r>
            <a:r>
              <a:rPr lang="en-US" sz="2400" i="1" dirty="0" smtClean="0">
                <a:effectLst/>
              </a:rPr>
              <a:t>descendants </a:t>
            </a:r>
            <a:r>
              <a:rPr lang="en-US" sz="2400" i="1" dirty="0">
                <a:effectLst/>
              </a:rPr>
              <a:t>of </a:t>
            </a:r>
            <a:r>
              <a:rPr lang="en-US" sz="2400" i="1" dirty="0" smtClean="0">
                <a:effectLst/>
              </a:rPr>
              <a:t>Israel </a:t>
            </a:r>
            <a:r>
              <a:rPr lang="en-US" sz="2400" i="1" dirty="0">
                <a:effectLst/>
              </a:rPr>
              <a:t>(Rom. 9:7f; </a:t>
            </a:r>
            <a:r>
              <a:rPr lang="en-US" sz="2400" i="1" dirty="0" smtClean="0">
                <a:effectLst/>
              </a:rPr>
              <a:t>Gal</a:t>
            </a:r>
            <a:r>
              <a:rPr lang="en-US" sz="2400" i="1" dirty="0">
                <a:effectLst/>
              </a:rPr>
              <a:t>. </a:t>
            </a:r>
            <a:r>
              <a:rPr lang="en-US" sz="2400" i="1" dirty="0" smtClean="0">
                <a:effectLst/>
              </a:rPr>
              <a:t>3</a:t>
            </a:r>
            <a:r>
              <a:rPr lang="en-US" sz="2400" i="1" dirty="0">
                <a:effectLst/>
              </a:rPr>
              <a:t>:26-29; 6:16).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He would </a:t>
            </a:r>
            <a:r>
              <a:rPr lang="en-US" sz="2400" i="1" dirty="0">
                <a:effectLst/>
              </a:rPr>
              <a:t>save a remnant (Rom. 9:27f; 11:5).</a:t>
            </a:r>
            <a:r>
              <a:rPr lang="en-US" sz="2400" i="1" dirty="0">
                <a:effectLst/>
              </a:rPr>
              <a:t> </a:t>
            </a:r>
            <a:endParaRPr lang="en-US" sz="2400" i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ffectLst/>
              </a:rPr>
              <a:t>The people of earth would be His </a:t>
            </a:r>
            <a:r>
              <a:rPr lang="en-US" sz="2400" i="1" dirty="0">
                <a:effectLst/>
              </a:rPr>
              <a:t>(2Cor. 6:14-18).</a:t>
            </a:r>
            <a:r>
              <a:rPr lang="en-US" sz="2400" i="1" dirty="0">
                <a:effectLst/>
              </a:rPr>
              <a:t> </a:t>
            </a:r>
            <a:endParaRPr lang="en-US" sz="2400" i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44" y="3784"/>
            <a:ext cx="3363656" cy="48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462" y="417543"/>
            <a:ext cx="3757423" cy="319481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2400" dirty="0">
                <a:effectLst/>
              </a:rPr>
              <a:t>How did Jeremiah know all of these things about the king of kings? </a:t>
            </a:r>
            <a:r>
              <a:rPr lang="en-US" sz="2400" dirty="0" smtClean="0">
                <a:effectLst/>
              </a:rPr>
              <a:t>How </a:t>
            </a:r>
            <a:r>
              <a:rPr lang="en-US" sz="2400" dirty="0">
                <a:effectLst/>
              </a:rPr>
              <a:t>was he right in every detail? </a:t>
            </a:r>
            <a:r>
              <a:rPr lang="en-US" sz="2400" dirty="0" smtClean="0">
                <a:effectLst/>
              </a:rPr>
              <a:t>How </a:t>
            </a:r>
            <a:r>
              <a:rPr lang="en-US" sz="2400" dirty="0">
                <a:effectLst/>
              </a:rPr>
              <a:t>could he have known? </a:t>
            </a:r>
            <a:endParaRPr lang="en-US" sz="2400" dirty="0" smtClean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129" y="417543"/>
            <a:ext cx="3757423" cy="3194811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2400" dirty="0" smtClean="0">
                <a:effectLst/>
              </a:rPr>
              <a:t>Only </a:t>
            </a:r>
            <a:r>
              <a:rPr lang="en-US" sz="2400" dirty="0">
                <a:effectLst/>
              </a:rPr>
              <a:t>with divine insight could </a:t>
            </a:r>
            <a:r>
              <a:rPr lang="en-US" sz="2400" dirty="0" smtClean="0">
                <a:effectLst/>
              </a:rPr>
              <a:t>the NT writers have </a:t>
            </a:r>
            <a:r>
              <a:rPr lang="en-US" sz="2400" dirty="0">
                <a:effectLst/>
              </a:rPr>
              <a:t>so clearly and eloquently recorded the fulfillment of Jeremiah’s prophecies. </a:t>
            </a:r>
            <a:endParaRPr lang="en-US" sz="2400" dirty="0" smtClean="0">
              <a:effectLst/>
            </a:endParaRPr>
          </a:p>
          <a:p>
            <a:pPr marL="18288" indent="0" algn="ctr">
              <a:buNone/>
            </a:pPr>
            <a:endParaRPr lang="en-US" sz="2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801" y="3595093"/>
            <a:ext cx="3718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 defTabSz="914400">
              <a:spcBef>
                <a:spcPct val="20000"/>
              </a:spcBef>
              <a:buSzPct val="60000"/>
            </a:pPr>
            <a:r>
              <a:rPr lang="en-US" sz="2400" dirty="0">
                <a:solidFill>
                  <a:prstClr val="white"/>
                </a:solidFill>
              </a:rPr>
              <a:t>Well, the answer is simple: God told Jeremiah about these truths and </a:t>
            </a:r>
            <a:r>
              <a:rPr lang="en-US" sz="2400" dirty="0" smtClean="0">
                <a:solidFill>
                  <a:prstClr val="white"/>
                </a:solidFill>
              </a:rPr>
              <a:t>He </a:t>
            </a:r>
            <a:r>
              <a:rPr lang="en-US" sz="2400" dirty="0">
                <a:solidFill>
                  <a:prstClr val="white"/>
                </a:solidFill>
              </a:rPr>
              <a:t>commanded him to write them down so that people would know beforehand. 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5129" y="3615918"/>
            <a:ext cx="3757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 defTabSz="914400">
              <a:spcBef>
                <a:spcPct val="20000"/>
              </a:spcBef>
              <a:buSzPct val="60000"/>
            </a:pPr>
            <a:r>
              <a:rPr lang="en-US" sz="2400" dirty="0">
                <a:solidFill>
                  <a:prstClr val="white"/>
                </a:solidFill>
              </a:rPr>
              <a:t>These fulfilled prophecies provide evidence to substantiate our faith and convict us that Jesus is the Christ, the Son of God. Let us obey!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4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157</TotalTime>
  <Words>617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Christ In Jeremiah</vt:lpstr>
      <vt:lpstr>Jeremiah’s Prophecies:  Messiah’s Coming</vt:lpstr>
      <vt:lpstr>NT Fulfillment: Messiah’s Coming</vt:lpstr>
      <vt:lpstr>Jeremiah’s Prophecies: Messiah’s Purpose</vt:lpstr>
      <vt:lpstr>New Testament Fulfillment: Messiah’s Purpose</vt:lpstr>
      <vt:lpstr>Jeremiah’s Prophecies: Messiah’s Effect</vt:lpstr>
      <vt:lpstr>New Testament Fulfillment: Messiah’s Effect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In Jeremiah</dc:title>
  <dc:creator>Eric Parker</dc:creator>
  <cp:lastModifiedBy>Eric Parker</cp:lastModifiedBy>
  <cp:revision>13</cp:revision>
  <dcterms:created xsi:type="dcterms:W3CDTF">2016-08-27T23:58:29Z</dcterms:created>
  <dcterms:modified xsi:type="dcterms:W3CDTF">2016-08-28T02:36:10Z</dcterms:modified>
</cp:coreProperties>
</file>