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10/22/16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138" y="1805656"/>
            <a:ext cx="6608686" cy="241394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40749B"/>
                </a:solidFill>
              </a:rPr>
              <a:t>Sacred Principles of Marriage</a:t>
            </a:r>
            <a:endParaRPr lang="en-US" sz="6000" b="1" dirty="0">
              <a:solidFill>
                <a:srgbClr val="40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58848"/>
            <a:ext cx="6965245" cy="12024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 Serious Situation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4" y="1885020"/>
            <a:ext cx="6965244" cy="1984231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Marriage is a lifetime proposition</a:t>
            </a:r>
          </a:p>
          <a:p>
            <a:pPr marL="365760" lvl="1" indent="0">
              <a:buNone/>
            </a:pPr>
            <a:r>
              <a:rPr lang="en-US" sz="2400" i="1" dirty="0" smtClean="0">
                <a:solidFill>
                  <a:srgbClr val="40749B"/>
                </a:solidFill>
              </a:rPr>
              <a:t>Romans 7:2-3</a:t>
            </a:r>
          </a:p>
          <a:p>
            <a:pPr>
              <a:spcBef>
                <a:spcPts val="1800"/>
              </a:spcBef>
            </a:pPr>
            <a:r>
              <a:rPr lang="en-US" sz="2800" i="1" dirty="0" smtClean="0"/>
              <a:t>It is now a social disaster. Is there a cure?</a:t>
            </a:r>
            <a:endParaRPr lang="en-US" sz="2800" i="1" dirty="0"/>
          </a:p>
        </p:txBody>
      </p:sp>
      <p:pic>
        <p:nvPicPr>
          <p:cNvPr id="5" name="Picture 4" descr="wetwo_media-player-750x42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4143" y="3869251"/>
            <a:ext cx="7680365" cy="242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1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59636"/>
            <a:ext cx="6965245" cy="1202485"/>
          </a:xfrm>
        </p:spPr>
        <p:txBody>
          <a:bodyPr/>
          <a:lstStyle/>
          <a:p>
            <a:r>
              <a:rPr lang="en-US" b="1" dirty="0" smtClean="0">
                <a:solidFill>
                  <a:srgbClr val="40749B"/>
                </a:solidFill>
              </a:rPr>
              <a:t>What Is Marriage?</a:t>
            </a:r>
            <a:endParaRPr lang="en-US" b="1" dirty="0">
              <a:solidFill>
                <a:srgbClr val="4074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4" y="1742259"/>
            <a:ext cx="6965244" cy="434933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n-US" sz="2800" i="1" dirty="0" smtClean="0"/>
              <a:t>God’s Definition </a:t>
            </a:r>
          </a:p>
          <a:p>
            <a:pPr lvl="1">
              <a:spcBef>
                <a:spcPts val="1800"/>
              </a:spcBef>
            </a:pPr>
            <a:r>
              <a:rPr lang="en-US" sz="2600" dirty="0" smtClean="0">
                <a:solidFill>
                  <a:srgbClr val="40749B"/>
                </a:solidFill>
              </a:rPr>
              <a:t>God Ordained (Gen. 2; Prov. 18:22; Mt. 19)</a:t>
            </a:r>
          </a:p>
          <a:p>
            <a:pPr>
              <a:spcBef>
                <a:spcPts val="1800"/>
              </a:spcBef>
            </a:pPr>
            <a:r>
              <a:rPr lang="en-US" sz="2800" i="1" dirty="0" smtClean="0"/>
              <a:t>Qualifications </a:t>
            </a:r>
          </a:p>
          <a:p>
            <a:pPr lvl="1">
              <a:spcBef>
                <a:spcPts val="1800"/>
              </a:spcBef>
            </a:pPr>
            <a:r>
              <a:rPr lang="en-US" sz="2600" dirty="0" smtClean="0">
                <a:solidFill>
                  <a:srgbClr val="40749B"/>
                </a:solidFill>
              </a:rPr>
              <a:t>Intent to Unite (Mt. 19:4-5, 11-</a:t>
            </a:r>
            <a:r>
              <a:rPr lang="en-US" sz="2600" dirty="0" smtClean="0">
                <a:solidFill>
                  <a:srgbClr val="40749B"/>
                </a:solidFill>
              </a:rPr>
              <a:t>12; Eph. </a:t>
            </a:r>
            <a:r>
              <a:rPr lang="en-US" sz="2600" smtClean="0">
                <a:solidFill>
                  <a:srgbClr val="40749B"/>
                </a:solidFill>
              </a:rPr>
              <a:t>5:31)</a:t>
            </a:r>
            <a:endParaRPr lang="en-US" sz="2600" dirty="0" smtClean="0">
              <a:solidFill>
                <a:srgbClr val="40749B"/>
              </a:solidFill>
            </a:endParaRPr>
          </a:p>
          <a:p>
            <a:pPr lvl="1">
              <a:spcBef>
                <a:spcPts val="1800"/>
              </a:spcBef>
            </a:pPr>
            <a:r>
              <a:rPr lang="en-US" sz="2600" dirty="0" smtClean="0">
                <a:solidFill>
                  <a:srgbClr val="40749B"/>
                </a:solidFill>
              </a:rPr>
              <a:t>Authorization/Right (Rom. 7:2-3; 1 Cor. 7:39)</a:t>
            </a:r>
          </a:p>
          <a:p>
            <a:pPr lvl="1">
              <a:spcBef>
                <a:spcPts val="1800"/>
              </a:spcBef>
            </a:pPr>
            <a:r>
              <a:rPr lang="en-US" sz="2600" dirty="0" smtClean="0">
                <a:solidFill>
                  <a:srgbClr val="40749B"/>
                </a:solidFill>
              </a:rPr>
              <a:t>Legalities of the Land (Rom. 13:1-2)</a:t>
            </a:r>
          </a:p>
          <a:p>
            <a:pPr>
              <a:spcBef>
                <a:spcPts val="1800"/>
              </a:spcBef>
            </a:pPr>
            <a:r>
              <a:rPr lang="en-US" sz="2800" i="1" dirty="0" smtClean="0"/>
              <a:t>Intimacy ≠ Marriage</a:t>
            </a:r>
          </a:p>
          <a:p>
            <a:pPr lvl="1">
              <a:spcBef>
                <a:spcPts val="1800"/>
              </a:spcBef>
            </a:pPr>
            <a:r>
              <a:rPr lang="en-US" sz="2600" dirty="0" smtClean="0">
                <a:solidFill>
                  <a:srgbClr val="40749B"/>
                </a:solidFill>
              </a:rPr>
              <a:t>Undefiled (Heb. 13:4; 1 Cor. 7:2-5; Gal. 5:19-21)</a:t>
            </a:r>
          </a:p>
        </p:txBody>
      </p:sp>
    </p:spTree>
    <p:extLst>
      <p:ext uri="{BB962C8B-B14F-4D97-AF65-F5344CB8AC3E}">
        <p14:creationId xmlns:p14="http://schemas.microsoft.com/office/powerpoint/2010/main" val="3707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0749B"/>
                </a:solidFill>
              </a:rPr>
              <a:t>Why Marriages Are Failing</a:t>
            </a:r>
            <a:endParaRPr lang="en-US" b="1" dirty="0">
              <a:solidFill>
                <a:srgbClr val="4074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3" y="1920857"/>
            <a:ext cx="6564422" cy="42501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i="1" dirty="0" smtClean="0"/>
              <a:t>Faulty Expectations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/>
              <a:t>Incorrect Views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/>
              <a:t>Not Taken Seriously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/>
              <a:t>True Love Is Lacking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/>
              <a:t>Lack of Preparation</a:t>
            </a:r>
            <a:endParaRPr lang="en-US" sz="2600" i="1" dirty="0"/>
          </a:p>
        </p:txBody>
      </p:sp>
      <p:pic>
        <p:nvPicPr>
          <p:cNvPr id="5" name="Picture 4" descr="marri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253" y="2020067"/>
            <a:ext cx="3571716" cy="34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3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34324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If one wants a happy, meaningful, and glorious marriage it will take the </a:t>
            </a:r>
            <a:r>
              <a:rPr lang="en-US" i="1" u="sng" dirty="0"/>
              <a:t>right attitude</a:t>
            </a:r>
            <a:r>
              <a:rPr lang="en-US" i="1" dirty="0"/>
              <a:t> with </a:t>
            </a:r>
            <a:r>
              <a:rPr lang="en-US" i="1" u="sng" dirty="0"/>
              <a:t>sincere and continued effort</a:t>
            </a:r>
            <a:r>
              <a:rPr lang="en-US" i="1" dirty="0"/>
              <a:t>. God joined you and if you </a:t>
            </a:r>
            <a:r>
              <a:rPr lang="en-US" i="1" u="sng" dirty="0"/>
              <a:t>follow His will</a:t>
            </a:r>
            <a:r>
              <a:rPr lang="en-US" i="1" dirty="0"/>
              <a:t>, He will keep you together. </a:t>
            </a:r>
          </a:p>
        </p:txBody>
      </p:sp>
    </p:spTree>
    <p:extLst>
      <p:ext uri="{BB962C8B-B14F-4D97-AF65-F5344CB8AC3E}">
        <p14:creationId xmlns:p14="http://schemas.microsoft.com/office/powerpoint/2010/main" val="97553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47</TotalTime>
  <Words>193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Sacred Principles of Marriage</vt:lpstr>
      <vt:lpstr>A Serious Situation</vt:lpstr>
      <vt:lpstr>What Is Marriage?</vt:lpstr>
      <vt:lpstr>Why Marriages Are Failing</vt:lpstr>
      <vt:lpstr>If one wants a happy, meaningful, and glorious marriage it will take the right attitude with sincere and continued effort. God joined you and if you follow His will, He will keep you together.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Principles of Marriage</dc:title>
  <dc:creator>Eric Parker</dc:creator>
  <cp:lastModifiedBy>Eric Parker</cp:lastModifiedBy>
  <cp:revision>6</cp:revision>
  <dcterms:created xsi:type="dcterms:W3CDTF">2016-10-23T00:13:33Z</dcterms:created>
  <dcterms:modified xsi:type="dcterms:W3CDTF">2016-10-23T01:10:29Z</dcterms:modified>
</cp:coreProperties>
</file>