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5813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</a:rPr>
              <a:t>Similarities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892" y="3775778"/>
            <a:ext cx="8706818" cy="1752600"/>
          </a:xfrm>
        </p:spPr>
        <p:txBody>
          <a:bodyPr anchor="ctr">
            <a:noAutofit/>
          </a:bodyPr>
          <a:lstStyle/>
          <a:p>
            <a:r>
              <a:rPr lang="en-US" sz="8800" dirty="0" smtClean="0"/>
              <a:t>Of Two Opposites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6180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23249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382" y="1253056"/>
            <a:ext cx="7307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</a:rPr>
              <a:t>Sin Is Defined By God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99" y="4681468"/>
            <a:ext cx="865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Obedience Is Defined By God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23249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382" y="903370"/>
            <a:ext cx="7307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</a:rPr>
              <a:t>Sin Affects Man’s Relationship With God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99" y="4350186"/>
            <a:ext cx="86515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Obedience Affects </a:t>
            </a:r>
            <a:r>
              <a:rPr lang="en-US" sz="5400" dirty="0">
                <a:solidFill>
                  <a:schemeClr val="bg1"/>
                </a:solidFill>
              </a:rPr>
              <a:t>Man’s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38936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23249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382" y="700919"/>
            <a:ext cx="7307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</a:rPr>
              <a:t>Sin Requires The Use Of Our Freedom Of Choice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99" y="4331781"/>
            <a:ext cx="86515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Obedience Requires </a:t>
            </a:r>
            <a:r>
              <a:rPr lang="en-US" sz="5400" dirty="0">
                <a:solidFill>
                  <a:schemeClr val="bg1"/>
                </a:solidFill>
              </a:rPr>
              <a:t>The Use Of Our Freedom Of Choice</a:t>
            </a:r>
          </a:p>
        </p:txBody>
      </p:sp>
    </p:spTree>
    <p:extLst>
      <p:ext uri="{BB962C8B-B14F-4D97-AF65-F5344CB8AC3E}">
        <p14:creationId xmlns:p14="http://schemas.microsoft.com/office/powerpoint/2010/main" val="38936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23249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382" y="792931"/>
            <a:ext cx="7307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</a:rPr>
              <a:t>Sin Works Inward To Outward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99" y="4294963"/>
            <a:ext cx="86515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Obedience Works Inward To Outward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23249"/>
            <a:ext cx="9144000" cy="34347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0382" y="848146"/>
            <a:ext cx="730783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FF"/>
                </a:solidFill>
              </a:rPr>
              <a:t>Sin Has Eternal Consequences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299" y="4258163"/>
            <a:ext cx="865159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Obedience Has Eternal Consequences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3434751" y="1148754"/>
            <a:ext cx="6857999" cy="45604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0279" y="1118336"/>
            <a:ext cx="3711442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Sin is desirable because it gives pleasure to selfish desires, </a:t>
            </a:r>
            <a:r>
              <a:rPr lang="en-US" sz="3600" u="sng" dirty="0"/>
              <a:t>BUT</a:t>
            </a:r>
            <a:r>
              <a:rPr lang="en-US" sz="3600" dirty="0"/>
              <a:t> it also brings the burden of spiritual death and eternal torment.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5737" y="1270736"/>
            <a:ext cx="37114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</a:rPr>
              <a:t>Obedience is desirable because it keeps us in God’s favor </a:t>
            </a:r>
            <a:r>
              <a:rPr lang="en-US" sz="3600" u="sng" dirty="0">
                <a:solidFill>
                  <a:srgbClr val="000000"/>
                </a:solidFill>
              </a:rPr>
              <a:t>AND</a:t>
            </a:r>
            <a:r>
              <a:rPr lang="en-US" sz="3600" dirty="0">
                <a:solidFill>
                  <a:srgbClr val="000000"/>
                </a:solidFill>
              </a:rPr>
              <a:t> brings the reward of spiritual life and eternal paradise. </a:t>
            </a:r>
          </a:p>
        </p:txBody>
      </p:sp>
    </p:spTree>
    <p:extLst>
      <p:ext uri="{BB962C8B-B14F-4D97-AF65-F5344CB8AC3E}">
        <p14:creationId xmlns:p14="http://schemas.microsoft.com/office/powerpoint/2010/main" val="243689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</TotalTime>
  <Words>107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Similarities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Similarities</dc:title>
  <dc:creator>Eric Parker</dc:creator>
  <cp:lastModifiedBy>Eric Parker</cp:lastModifiedBy>
  <cp:revision>4</cp:revision>
  <dcterms:created xsi:type="dcterms:W3CDTF">2017-02-26T00:10:30Z</dcterms:created>
  <dcterms:modified xsi:type="dcterms:W3CDTF">2017-02-26T21:19:21Z</dcterms:modified>
</cp:coreProperties>
</file>