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9" r:id="rId4"/>
    <p:sldId id="257" r:id="rId5"/>
    <p:sldId id="263" r:id="rId6"/>
    <p:sldId id="265" r:id="rId7"/>
    <p:sldId id="264" r:id="rId8"/>
    <p:sldId id="266" r:id="rId9"/>
    <p:sldId id="26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0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6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35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57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1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69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03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0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0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86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4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56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7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41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8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4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2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5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8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3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1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7475-5362-48F4-BF07-7C42050BC18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66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51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BD9D0-697E-41AB-AA1F-8CB1EBC9F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0091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This Week’s Sermons</a:t>
            </a:r>
          </a:p>
        </p:txBody>
      </p:sp>
      <p:pic>
        <p:nvPicPr>
          <p:cNvPr id="1034" name="Picture 10" descr="Related image">
            <a:extLst>
              <a:ext uri="{FF2B5EF4-FFF2-40B4-BE49-F238E27FC236}">
                <a16:creationId xmlns:a16="http://schemas.microsoft.com/office/drawing/2014/main" id="{00A2C856-A345-4C95-8184-88499F5004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76" b="22554"/>
          <a:stretch/>
        </p:blipFill>
        <p:spPr bwMode="auto">
          <a:xfrm>
            <a:off x="0" y="4320202"/>
            <a:ext cx="9144000" cy="24914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515A7-65F3-4FE6-AA4A-7189430B0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1317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Monday:</a:t>
            </a:r>
            <a:r>
              <a:rPr lang="en-US" sz="3000" b="1" dirty="0"/>
              <a:t>	What About the Thief on the Cross? </a:t>
            </a:r>
          </a:p>
          <a:p>
            <a:pPr marL="0" indent="0">
              <a:buNone/>
            </a:pPr>
            <a:r>
              <a:rPr lang="en-US" sz="2400" b="1" dirty="0"/>
              <a:t>Tuesday:</a:t>
            </a:r>
            <a:r>
              <a:rPr lang="en-US" sz="3000" b="1" dirty="0"/>
              <a:t>	When Temptation Comes</a:t>
            </a:r>
          </a:p>
          <a:p>
            <a:pPr marL="0" indent="0">
              <a:buNone/>
            </a:pPr>
            <a:r>
              <a:rPr lang="en-US" sz="2400" b="1" dirty="0"/>
              <a:t>Wednesday:</a:t>
            </a:r>
            <a:r>
              <a:rPr lang="en-US" sz="3000" b="1" dirty="0"/>
              <a:t>	Mediocrity</a:t>
            </a:r>
          </a:p>
          <a:p>
            <a:pPr marL="0" indent="0">
              <a:buNone/>
            </a:pPr>
            <a:r>
              <a:rPr lang="en-US" sz="2400" b="1" dirty="0"/>
              <a:t>Thursday:</a:t>
            </a:r>
            <a:r>
              <a:rPr lang="en-US" sz="3000" b="1" dirty="0"/>
              <a:t>	Instrumental Music in Worship </a:t>
            </a:r>
          </a:p>
          <a:p>
            <a:pPr marL="0" indent="0">
              <a:buNone/>
            </a:pPr>
            <a:r>
              <a:rPr lang="en-US" sz="2400" b="1" dirty="0"/>
              <a:t>Friday:</a:t>
            </a:r>
            <a:r>
              <a:rPr lang="en-US" sz="3000" b="1" dirty="0"/>
              <a:t>		Heaven is Better</a:t>
            </a:r>
          </a:p>
        </p:txBody>
      </p:sp>
    </p:spTree>
    <p:extLst>
      <p:ext uri="{BB962C8B-B14F-4D97-AF65-F5344CB8AC3E}">
        <p14:creationId xmlns:p14="http://schemas.microsoft.com/office/powerpoint/2010/main" val="138838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8D5BD84E-827F-4F67-8D2F-798E005E9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975435-D6BD-4EB0-A65C-7F0C037E7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0138" y="344556"/>
            <a:ext cx="3405810" cy="2368826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What About the Thief on the Cross?</a:t>
            </a:r>
          </a:p>
        </p:txBody>
      </p:sp>
    </p:spTree>
    <p:extLst>
      <p:ext uri="{BB962C8B-B14F-4D97-AF65-F5344CB8AC3E}">
        <p14:creationId xmlns:p14="http://schemas.microsoft.com/office/powerpoint/2010/main" val="101887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AC82-2A04-4114-9DBD-D48096E4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Lord’s Power on Earth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to Forgive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4817"/>
            <a:ext cx="7886700" cy="4242146"/>
          </a:xfrm>
        </p:spPr>
        <p:txBody>
          <a:bodyPr/>
          <a:lstStyle/>
          <a:p>
            <a:r>
              <a:rPr lang="en-US" b="1" dirty="0"/>
              <a:t>Luke 7:48-50 – “Your faith has saved you.”</a:t>
            </a:r>
          </a:p>
          <a:p>
            <a:r>
              <a:rPr lang="en-US" b="1" dirty="0"/>
              <a:t>Matthew 19:16-22 – “sell what you have…”</a:t>
            </a:r>
          </a:p>
          <a:p>
            <a:r>
              <a:rPr lang="en-US" b="1" dirty="0"/>
              <a:t>Matthew 9:1-8 – “Jesus saw their faith…” </a:t>
            </a:r>
          </a:p>
          <a:p>
            <a:endParaRPr lang="en-US" sz="800" b="1" dirty="0"/>
          </a:p>
          <a:p>
            <a:r>
              <a:rPr lang="en-US" b="1" dirty="0"/>
              <a:t>Jesus had power on earth to forgive sins. He did so at His own discretion. The thief on the cross was one of these instances. 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02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AC82-2A04-4114-9DBD-D48096E4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When Jesus Died on the Cross…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The Law of Moses was taken away.</a:t>
            </a:r>
          </a:p>
          <a:p>
            <a:pPr lvl="1"/>
            <a:r>
              <a:rPr lang="en-US" sz="2800" b="1" dirty="0"/>
              <a:t>Col. 2:14; Rom. 10:4; Matt. 5:17</a:t>
            </a:r>
          </a:p>
          <a:p>
            <a:pPr lvl="1"/>
            <a:r>
              <a:rPr lang="en-US" sz="2800" b="1" dirty="0"/>
              <a:t>Hebrews 8:7-13</a:t>
            </a:r>
          </a:p>
          <a:p>
            <a:pPr lvl="1"/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The will of Jesus went into effect. </a:t>
            </a:r>
          </a:p>
          <a:p>
            <a:pPr lvl="1"/>
            <a:r>
              <a:rPr lang="en-US" sz="2800" b="1" dirty="0"/>
              <a:t>Hebrews 9:15-17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6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AC82-2A04-4114-9DBD-D48096E4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When Jesus Rose from the Dead…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/>
              <a:t>He sent His apostles into the world preaching the gospel. </a:t>
            </a:r>
          </a:p>
          <a:p>
            <a:pPr lvl="1"/>
            <a:r>
              <a:rPr lang="en-US" sz="2800" b="1" dirty="0"/>
              <a:t>Matt. 28:19-20; Mark 16:15-16; Luke 24:46-47</a:t>
            </a:r>
          </a:p>
          <a:p>
            <a:pPr lvl="1"/>
            <a:endParaRPr lang="en-US" sz="800" b="1" dirty="0"/>
          </a:p>
          <a:p>
            <a:r>
              <a:rPr lang="en-US" sz="3000" b="1" dirty="0"/>
              <a:t>The stipulations set forth in His will are… </a:t>
            </a:r>
          </a:p>
          <a:p>
            <a:pPr lvl="1"/>
            <a:r>
              <a:rPr lang="en-US" sz="2800" b="1" dirty="0"/>
              <a:t>Belief</a:t>
            </a:r>
          </a:p>
          <a:p>
            <a:pPr lvl="1"/>
            <a:r>
              <a:rPr lang="en-US" sz="2800" b="1" dirty="0"/>
              <a:t>Repentance</a:t>
            </a:r>
          </a:p>
          <a:p>
            <a:pPr lvl="1"/>
            <a:r>
              <a:rPr lang="en-US" sz="2800" b="1" dirty="0"/>
              <a:t>Confession of Faith</a:t>
            </a:r>
          </a:p>
          <a:p>
            <a:pPr lvl="1"/>
            <a:r>
              <a:rPr lang="en-US" sz="2800" b="1" dirty="0"/>
              <a:t>Baptism in Water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AC82-2A04-4114-9DBD-D48096E4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Purpose of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Saves Us – 1 Pet. 3:21; Mark 16:16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Remission of Sins – Acts 2:38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Washes Away Sins – Acts 22:16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Puts us in contact with Jesus’ death – Rom. 6:3-4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Places us in Christ – Gal. 3:27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Places us in the Church – </a:t>
            </a:r>
            <a:br>
              <a:rPr lang="en-US" b="1" dirty="0"/>
            </a:br>
            <a:r>
              <a:rPr lang="en-US" b="1" dirty="0"/>
              <a:t>1 Cor. 12:13; Col. 1:18</a:t>
            </a:r>
            <a:endParaRPr lang="en-US" sz="2800" b="1" dirty="0"/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31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We cannot be saved like the thief on the cross was saved. </a:t>
            </a:r>
          </a:p>
          <a:p>
            <a:r>
              <a:rPr lang="en-US" b="1" dirty="0"/>
              <a:t>The Lord’s will is now in effect. </a:t>
            </a:r>
          </a:p>
          <a:p>
            <a:r>
              <a:rPr lang="en-US" sz="2800" b="1" dirty="0"/>
              <a:t>We must meet the conditions set forth in that will in order to be saved by Jesus today. 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42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32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248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This Week’s Sermons</vt:lpstr>
      <vt:lpstr>What About the Thief on the Cross?</vt:lpstr>
      <vt:lpstr>The Lord’s Power on Earth  to Forgive Sins</vt:lpstr>
      <vt:lpstr>When Jesus Died on the Cross…</vt:lpstr>
      <vt:lpstr>When Jesus Rose from the Dead…</vt:lpstr>
      <vt:lpstr>The Purpose of Baptism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12</cp:revision>
  <dcterms:created xsi:type="dcterms:W3CDTF">2018-09-06T17:22:33Z</dcterms:created>
  <dcterms:modified xsi:type="dcterms:W3CDTF">2019-05-02T11:32:57Z</dcterms:modified>
</cp:coreProperties>
</file>