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04"/>
    <p:restoredTop sz="94631"/>
  </p:normalViewPr>
  <p:slideViewPr>
    <p:cSldViewPr snapToGrid="0" snapToObjects="1">
      <p:cViewPr varScale="1">
        <p:scale>
          <a:sx n="97" d="100"/>
          <a:sy n="97" d="100"/>
        </p:scale>
        <p:origin x="12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8528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693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7768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4075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158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2773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7/21/19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698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7/21/19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85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7/21/19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322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8143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7/21/19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4887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7/21/19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875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Rise Up and Build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err="1"/>
              <a:t>HaggAi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523895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1. Good Reasons not to Build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000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Haggai 1:6, 9, 10, 11 Economy was not good</a:t>
            </a:r>
          </a:p>
          <a:p>
            <a:r>
              <a:rPr lang="en-US" sz="3000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Ezra 4-5 Their enemies were many- </a:t>
            </a:r>
            <a:r>
              <a:rPr lang="en-US" sz="3000" dirty="0" err="1">
                <a:latin typeface="Abadi MT Condensed Extra Bold" charset="0"/>
                <a:ea typeface="Abadi MT Condensed Extra Bold" charset="0"/>
                <a:cs typeface="Abadi MT Condensed Extra Bold" charset="0"/>
              </a:rPr>
              <a:t>Neh</a:t>
            </a:r>
            <a:r>
              <a:rPr lang="en-US" sz="3000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 2,4,6</a:t>
            </a:r>
          </a:p>
          <a:p>
            <a:r>
              <a:rPr lang="en-US" sz="3000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Hard to find the perfect time to do God’s work- Ecclesiastes 11:4; Prov. 22:13; 26:13</a:t>
            </a:r>
          </a:p>
        </p:txBody>
      </p:sp>
    </p:spTree>
    <p:extLst>
      <p:ext uri="{BB962C8B-B14F-4D97-AF65-F5344CB8AC3E}">
        <p14:creationId xmlns:p14="http://schemas.microsoft.com/office/powerpoint/2010/main" val="208375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685" y="553502"/>
            <a:ext cx="7202456" cy="938691"/>
          </a:xfrm>
        </p:spPr>
        <p:txBody>
          <a:bodyPr>
            <a:noAutofit/>
          </a:bodyPr>
          <a:lstStyle/>
          <a:p>
            <a:r>
              <a:rPr lang="en-US" sz="3600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2. None Slowed from building their own </a:t>
            </a:r>
            <a:r>
              <a:rPr lang="en-US" sz="3600" dirty="0" err="1">
                <a:latin typeface="Abadi MT Condensed Extra Bold" charset="0"/>
                <a:ea typeface="Abadi MT Condensed Extra Bold" charset="0"/>
                <a:cs typeface="Abadi MT Condensed Extra Bold" charset="0"/>
              </a:rPr>
              <a:t>HOuses</a:t>
            </a:r>
            <a:endParaRPr lang="en-US" sz="3600" dirty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Haggai 1:3-4 paneled houses</a:t>
            </a:r>
          </a:p>
          <a:p>
            <a:r>
              <a:rPr lang="en-US" sz="3000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Deut. 33:21; I Kings 6</a:t>
            </a:r>
            <a:r>
              <a:rPr lang="en-US" sz="3000" dirty="0">
                <a:latin typeface="Abadi MT Condensed Extra Bold" charset="0"/>
                <a:ea typeface="Abadi MT Condensed Extra Bold" charset="0"/>
                <a:cs typeface="Abadi MT Condensed Extra Bold" charset="0"/>
                <a:sym typeface="Wingdings"/>
              </a:rPr>
              <a:t>:9; 7:3, 7; Jer. 22:13</a:t>
            </a:r>
          </a:p>
          <a:p>
            <a:r>
              <a:rPr lang="en-US" sz="3000" dirty="0">
                <a:latin typeface="Abadi MT Condensed Extra Bold" charset="0"/>
                <a:ea typeface="Abadi MT Condensed Extra Bold" charset="0"/>
                <a:cs typeface="Abadi MT Condensed Extra Bold" charset="0"/>
                <a:sym typeface="Wingdings"/>
              </a:rPr>
              <a:t>Contrast II Samuel 7:2</a:t>
            </a:r>
          </a:p>
          <a:p>
            <a:r>
              <a:rPr lang="en-US" sz="3000" dirty="0">
                <a:latin typeface="Abadi MT Condensed Extra Bold" charset="0"/>
                <a:ea typeface="Abadi MT Condensed Extra Bold" charset="0"/>
                <a:cs typeface="Abadi MT Condensed Extra Bold" charset="0"/>
                <a:sym typeface="Wingdings"/>
              </a:rPr>
              <a:t>Haggai 1:9 “runs”- selfish</a:t>
            </a:r>
            <a:endParaRPr lang="en-US" sz="3000" dirty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363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3. God’s Cause  Takes Priority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Haggai 1:8</a:t>
            </a:r>
          </a:p>
          <a:p>
            <a:r>
              <a:rPr lang="en-US" sz="3000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Matthew 6:33; Luke 12:31; Philippians 1:21; 3:7-8</a:t>
            </a:r>
          </a:p>
        </p:txBody>
      </p:sp>
    </p:spTree>
    <p:extLst>
      <p:ext uri="{BB962C8B-B14F-4D97-AF65-F5344CB8AC3E}">
        <p14:creationId xmlns:p14="http://schemas.microsoft.com/office/powerpoint/2010/main" val="1054668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11</TotalTime>
  <Words>106</Words>
  <Application>Microsoft Macintosh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Abadi MT Condensed Extra Bold</vt:lpstr>
      <vt:lpstr>Arial</vt:lpstr>
      <vt:lpstr>Gill Sans MT</vt:lpstr>
      <vt:lpstr>Gallery</vt:lpstr>
      <vt:lpstr>Rise Up and Build</vt:lpstr>
      <vt:lpstr>1. Good Reasons not to Build</vt:lpstr>
      <vt:lpstr>2. None Slowed from building their own HOuses</vt:lpstr>
      <vt:lpstr>3. God’s Cause  Takes Priority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Rise Up and Build</dc:title>
  <dc:creator>Nathan Peeler</dc:creator>
  <cp:lastModifiedBy>Eric Parker</cp:lastModifiedBy>
  <cp:revision>3</cp:revision>
  <dcterms:created xsi:type="dcterms:W3CDTF">2019-07-19T16:56:38Z</dcterms:created>
  <dcterms:modified xsi:type="dcterms:W3CDTF">2019-07-22T00:32:45Z</dcterms:modified>
</cp:coreProperties>
</file>