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3"/>
    <p:restoredTop sz="94626"/>
  </p:normalViewPr>
  <p:slideViewPr>
    <p:cSldViewPr snapToGrid="0" snapToObjects="1">
      <p:cViewPr>
        <p:scale>
          <a:sx n="56" d="100"/>
          <a:sy n="56" d="100"/>
        </p:scale>
        <p:origin x="24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7/19/19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II Corinthians 1:3-11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II Corinthians 1:3-11</a:t>
            </a:r>
            <a:endParaRPr lang="en-US" sz="4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Affliction- 1:4, 4, 6, 8</a:t>
            </a:r>
          </a:p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Sufferings- 1:5, 6, 6, 7</a:t>
            </a:r>
          </a:p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Comfort- 1:3, 4, 4, 4, 4, 5, 6, 6, 6, 7</a:t>
            </a:r>
            <a:endParaRPr lang="en-US" sz="40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Values of Suffering</a:t>
            </a:r>
            <a:endParaRPr lang="en-US" sz="5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1. Leads us to comfort others- 1:3-4</a:t>
            </a:r>
          </a:p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2. Not trust in ourselves- 1:9</a:t>
            </a:r>
          </a:p>
          <a:p>
            <a:endParaRPr lang="en-US" sz="40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09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Values of Suffering</a:t>
            </a:r>
            <a:endParaRPr lang="en-US" sz="5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3. Put our Trust in God- 1:9</a:t>
            </a:r>
          </a:p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4. Set our hope on God- 1:10; I Tim 4:10; 5:5; 6:17 </a:t>
            </a:r>
            <a:endParaRPr lang="en-US" sz="40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9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9</TotalTime>
  <Words>87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 MT Condensed Extra Bold</vt:lpstr>
      <vt:lpstr>Calibri Light</vt:lpstr>
      <vt:lpstr>Rockwell</vt:lpstr>
      <vt:lpstr>Wingdings</vt:lpstr>
      <vt:lpstr>Atlas</vt:lpstr>
      <vt:lpstr>II Corinthians 1:3-11</vt:lpstr>
      <vt:lpstr>II Corinthians 1:3-11</vt:lpstr>
      <vt:lpstr>Values of Suffering</vt:lpstr>
      <vt:lpstr>Values of Suffering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Corinthians 1:3-11</dc:title>
  <dc:creator>Nathan Peeler</dc:creator>
  <cp:lastModifiedBy>Nathan Peeler</cp:lastModifiedBy>
  <cp:revision>2</cp:revision>
  <dcterms:created xsi:type="dcterms:W3CDTF">2019-07-19T17:52:43Z</dcterms:created>
  <dcterms:modified xsi:type="dcterms:W3CDTF">2019-07-19T18:02:03Z</dcterms:modified>
</cp:coreProperties>
</file>