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7" r:id="rId10"/>
    <p:sldId id="268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17"/>
    <p:restoredTop sz="94654"/>
  </p:normalViewPr>
  <p:slideViewPr>
    <p:cSldViewPr snapToGrid="0" snapToObjects="1">
      <p:cViewPr varScale="1">
        <p:scale>
          <a:sx n="108" d="100"/>
          <a:sy n="108" d="100"/>
        </p:scale>
        <p:origin x="12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F752-0A3E-6A45-8E4F-3FD7A2DDADBF}" type="datetimeFigureOut">
              <a:rPr lang="en-US" smtClean="0"/>
              <a:t>8/28/21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7AE9-BF16-2E46-9D4B-F6528536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08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F752-0A3E-6A45-8E4F-3FD7A2DDADBF}" type="datetimeFigureOut">
              <a:rPr lang="en-US" smtClean="0"/>
              <a:t>8/28/21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7AE9-BF16-2E46-9D4B-F6528536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12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F752-0A3E-6A45-8E4F-3FD7A2DDADBF}" type="datetimeFigureOut">
              <a:rPr lang="en-US" smtClean="0"/>
              <a:t>8/28/21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7AE9-BF16-2E46-9D4B-F6528536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60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F752-0A3E-6A45-8E4F-3FD7A2DDADBF}" type="datetimeFigureOut">
              <a:rPr lang="en-US" smtClean="0"/>
              <a:t>8/28/21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7AE9-BF16-2E46-9D4B-F6528536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4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F752-0A3E-6A45-8E4F-3FD7A2DDADBF}" type="datetimeFigureOut">
              <a:rPr lang="en-US" smtClean="0"/>
              <a:t>8/28/21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7AE9-BF16-2E46-9D4B-F6528536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69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F752-0A3E-6A45-8E4F-3FD7A2DDADBF}" type="datetimeFigureOut">
              <a:rPr lang="en-US" smtClean="0"/>
              <a:t>8/28/21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7AE9-BF16-2E46-9D4B-F6528536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6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F752-0A3E-6A45-8E4F-3FD7A2DDADBF}" type="datetimeFigureOut">
              <a:rPr lang="en-US" smtClean="0"/>
              <a:t>8/28/21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7AE9-BF16-2E46-9D4B-F6528536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4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F752-0A3E-6A45-8E4F-3FD7A2DDADBF}" type="datetimeFigureOut">
              <a:rPr lang="en-US" smtClean="0"/>
              <a:t>8/28/21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7AE9-BF16-2E46-9D4B-F6528536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88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F752-0A3E-6A45-8E4F-3FD7A2DDADBF}" type="datetimeFigureOut">
              <a:rPr lang="en-US" smtClean="0"/>
              <a:t>8/28/21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7AE9-BF16-2E46-9D4B-F6528536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9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F752-0A3E-6A45-8E4F-3FD7A2DDADBF}" type="datetimeFigureOut">
              <a:rPr lang="en-US" smtClean="0"/>
              <a:t>8/28/21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7AE9-BF16-2E46-9D4B-F6528536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8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F752-0A3E-6A45-8E4F-3FD7A2DDADBF}" type="datetimeFigureOut">
              <a:rPr lang="en-US" smtClean="0"/>
              <a:t>8/28/21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7AE9-BF16-2E46-9D4B-F6528536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08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EF752-0A3E-6A45-8E4F-3FD7A2DDADBF}" type="datetimeFigureOut">
              <a:rPr lang="en-US" smtClean="0"/>
              <a:t>8/28/21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57AE9-BF16-2E46-9D4B-F6528536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7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396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06D58D-F9AE-8642-80B0-9F9BDE694EFF}"/>
              </a:ext>
            </a:extLst>
          </p:cNvPr>
          <p:cNvSpPr txBox="1"/>
          <p:nvPr/>
        </p:nvSpPr>
        <p:spPr>
          <a:xfrm>
            <a:off x="223284" y="384701"/>
            <a:ext cx="892071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Ezekiel 33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Wicked can &amp; will be saved--Repentance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Righteous can &amp; will perish—Disobedience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i="1" dirty="0">
              <a:solidFill>
                <a:schemeClr val="bg1"/>
              </a:solidFill>
            </a:endParaRPr>
          </a:p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“When a man sins he is eternally separated from God unless he repents. When a sinner sins and I say nothing to him I have not turned away his path to eternal spiritual  death. I have in effect spiritually murdered the man.”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24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06D58D-F9AE-8642-80B0-9F9BDE694EFF}"/>
              </a:ext>
            </a:extLst>
          </p:cNvPr>
          <p:cNvSpPr txBox="1"/>
          <p:nvPr/>
        </p:nvSpPr>
        <p:spPr>
          <a:xfrm>
            <a:off x="223284" y="148924"/>
            <a:ext cx="892071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Ezekiel 3:22-27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I AM GOD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I AM in charge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Speak when told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Only MY words you will say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People will either listen or they won’t</a:t>
            </a:r>
          </a:p>
          <a:p>
            <a:pPr lvl="1"/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0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06D58D-F9AE-8642-80B0-9F9BDE694EFF}"/>
              </a:ext>
            </a:extLst>
          </p:cNvPr>
          <p:cNvSpPr txBox="1"/>
          <p:nvPr/>
        </p:nvSpPr>
        <p:spPr>
          <a:xfrm>
            <a:off x="223284" y="0"/>
            <a:ext cx="8920716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Applications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SHARE THE GOSPEL!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Most will NOT obey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We are NOT to blame for those that refuse the Good News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All held accountable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pPr lvl="1"/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7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062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9910D3-6061-D74E-95D7-7FE9D9F09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72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D8D004-EC06-D449-944C-66E92C781F21}"/>
              </a:ext>
            </a:extLst>
          </p:cNvPr>
          <p:cNvSpPr txBox="1"/>
          <p:nvPr/>
        </p:nvSpPr>
        <p:spPr>
          <a:xfrm>
            <a:off x="0" y="105103"/>
            <a:ext cx="9144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Connections Between Ezekiel and Jeremiah</a:t>
            </a:r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Priests called to be prophets (Jer. 1:1; Ezek. 1:3)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Spoke against Israel’s elders &amp; prophets (Jer. 23:1ff; Ezek. 13:1ff; 34)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Destruction of Jerusalem (Jer. 6; Ezek. 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Each person responsible for their sins (Jer. 31:30; Ezek. 18:20)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New Covenant (Jer. 31:31ff; Ezek. 36:24ff)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66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BA1BB0-8EDF-CD4D-B3DE-7DAD749F169E}"/>
              </a:ext>
            </a:extLst>
          </p:cNvPr>
          <p:cNvSpPr txBox="1"/>
          <p:nvPr/>
        </p:nvSpPr>
        <p:spPr>
          <a:xfrm>
            <a:off x="130627" y="4904510"/>
            <a:ext cx="8882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Pressing on Toward the Goal of Watching Out for One Another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3C2241-31BA-BC45-958C-0A6F133DE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0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37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06D58D-F9AE-8642-80B0-9F9BDE694EFF}"/>
              </a:ext>
            </a:extLst>
          </p:cNvPr>
          <p:cNvSpPr txBox="1"/>
          <p:nvPr/>
        </p:nvSpPr>
        <p:spPr>
          <a:xfrm>
            <a:off x="111642" y="520996"/>
            <a:ext cx="89207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Ezekiel 2:8-3:3</a:t>
            </a: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God’s Word is complete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Sweet &amp; Delightful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Bitterness</a:t>
            </a:r>
          </a:p>
        </p:txBody>
      </p:sp>
    </p:spTree>
    <p:extLst>
      <p:ext uri="{BB962C8B-B14F-4D97-AF65-F5344CB8AC3E}">
        <p14:creationId xmlns:p14="http://schemas.microsoft.com/office/powerpoint/2010/main" val="101927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06D58D-F9AE-8642-80B0-9F9BDE694EFF}"/>
              </a:ext>
            </a:extLst>
          </p:cNvPr>
          <p:cNvSpPr txBox="1"/>
          <p:nvPr/>
        </p:nvSpPr>
        <p:spPr>
          <a:xfrm>
            <a:off x="111642" y="648587"/>
            <a:ext cx="89207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Ezekiel 3:4-11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Given every opportunity to hear and have no excuse (cf. Rom. 1:20)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Commands His children to share His Word (cf. Deut. 6:6f)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Refuse to Listen due to calloused heart (cf. Isa. 6:10; Matt. 13:15ff)</a:t>
            </a:r>
          </a:p>
        </p:txBody>
      </p:sp>
    </p:spTree>
    <p:extLst>
      <p:ext uri="{BB962C8B-B14F-4D97-AF65-F5344CB8AC3E}">
        <p14:creationId xmlns:p14="http://schemas.microsoft.com/office/powerpoint/2010/main" val="370108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06D58D-F9AE-8642-80B0-9F9BDE694EFF}"/>
              </a:ext>
            </a:extLst>
          </p:cNvPr>
          <p:cNvSpPr txBox="1"/>
          <p:nvPr/>
        </p:nvSpPr>
        <p:spPr>
          <a:xfrm>
            <a:off x="223284" y="298746"/>
            <a:ext cx="8920716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Ezekiel 3:12-15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Consecration of a priest (cf. Lev. 8)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Mourning (cf. Gen. 50; Job 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Righteous Indignation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No desire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87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06D58D-F9AE-8642-80B0-9F9BDE694EFF}"/>
              </a:ext>
            </a:extLst>
          </p:cNvPr>
          <p:cNvSpPr txBox="1"/>
          <p:nvPr/>
        </p:nvSpPr>
        <p:spPr>
          <a:xfrm>
            <a:off x="223284" y="510431"/>
            <a:ext cx="892071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Ezekiel 3:16-21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Watch &amp; Warn of Threats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Look for friend or foe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Positioned on Walls &amp; Towers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Protection during harvest time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Biblical References for watchman: 2 Sam. 18:24ff; 2 Kgs. 9:17; Neh. 7:3; Jer. 31:6,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37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06D58D-F9AE-8642-80B0-9F9BDE694EFF}"/>
              </a:ext>
            </a:extLst>
          </p:cNvPr>
          <p:cNvSpPr txBox="1"/>
          <p:nvPr/>
        </p:nvSpPr>
        <p:spPr>
          <a:xfrm>
            <a:off x="223284" y="110381"/>
            <a:ext cx="8920716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Ezekiel 3:16-21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Thus Says the LORD!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Warn the wicked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Fail to warn—Wicked &amp; Ezekiel will perish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Fail to heed warning—Wicked perish/Watchman spared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Warn the righteous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Fallen brethren—Fail to warn results in their death &amp; yours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Remain faithful—Brethren delivered &amp; Watchman as well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6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444</TotalTime>
  <Words>384</Words>
  <Application>Microsoft Macintosh PowerPoint</Application>
  <PresentationFormat>On-screen Show (4:3)</PresentationFormat>
  <Paragraphs>115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Ulmer</dc:creator>
  <cp:lastModifiedBy>Andrew Ulmer</cp:lastModifiedBy>
  <cp:revision>26</cp:revision>
  <dcterms:created xsi:type="dcterms:W3CDTF">2021-08-28T01:52:53Z</dcterms:created>
  <dcterms:modified xsi:type="dcterms:W3CDTF">2021-08-29T01:08:42Z</dcterms:modified>
</cp:coreProperties>
</file>