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 snapToObjects="1">
      <p:cViewPr varScale="1">
        <p:scale>
          <a:sx n="127" d="100"/>
          <a:sy n="127" d="100"/>
        </p:scale>
        <p:origin x="16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DD07E-EF8E-634E-A288-C5C91322A8D6}" type="datetimeFigureOut">
              <a:rPr lang="en-US" smtClean="0"/>
              <a:t>10/9/21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4783-96E5-174F-9251-8CA8A6F6A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5952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DD07E-EF8E-634E-A288-C5C91322A8D6}" type="datetimeFigureOut">
              <a:rPr lang="en-US" smtClean="0"/>
              <a:t>10/9/21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4783-96E5-174F-9251-8CA8A6F6A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065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DD07E-EF8E-634E-A288-C5C91322A8D6}" type="datetimeFigureOut">
              <a:rPr lang="en-US" smtClean="0"/>
              <a:t>10/9/21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4783-96E5-174F-9251-8CA8A6F6A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44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DD07E-EF8E-634E-A288-C5C91322A8D6}" type="datetimeFigureOut">
              <a:rPr lang="en-US" smtClean="0"/>
              <a:t>10/9/21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4783-96E5-174F-9251-8CA8A6F6A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09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DD07E-EF8E-634E-A288-C5C91322A8D6}" type="datetimeFigureOut">
              <a:rPr lang="en-US" smtClean="0"/>
              <a:t>10/9/21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4783-96E5-174F-9251-8CA8A6F6A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66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DD07E-EF8E-634E-A288-C5C91322A8D6}" type="datetimeFigureOut">
              <a:rPr lang="en-US" smtClean="0"/>
              <a:t>10/9/21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4783-96E5-174F-9251-8CA8A6F6A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377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DD07E-EF8E-634E-A288-C5C91322A8D6}" type="datetimeFigureOut">
              <a:rPr lang="en-US" smtClean="0"/>
              <a:t>10/9/21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4783-96E5-174F-9251-8CA8A6F6AF8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658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DD07E-EF8E-634E-A288-C5C91322A8D6}" type="datetimeFigureOut">
              <a:rPr lang="en-US" smtClean="0"/>
              <a:t>10/9/21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4783-96E5-174F-9251-8CA8A6F6A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372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DD07E-EF8E-634E-A288-C5C91322A8D6}" type="datetimeFigureOut">
              <a:rPr lang="en-US" smtClean="0"/>
              <a:t>10/9/21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4783-96E5-174F-9251-8CA8A6F6A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517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DD07E-EF8E-634E-A288-C5C91322A8D6}" type="datetimeFigureOut">
              <a:rPr lang="en-US" smtClean="0"/>
              <a:t>10/9/21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4783-96E5-174F-9251-8CA8A6F6A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55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97FDD07E-EF8E-634E-A288-C5C91322A8D6}" type="datetimeFigureOut">
              <a:rPr lang="en-US" smtClean="0"/>
              <a:t>10/9/21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4783-96E5-174F-9251-8CA8A6F6A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97FDD07E-EF8E-634E-A288-C5C91322A8D6}" type="datetimeFigureOut">
              <a:rPr lang="en-US" smtClean="0"/>
              <a:t>10/9/21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4E874783-96E5-174F-9251-8CA8A6F6A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490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2F540-F06E-C040-BDEA-E9A9BFF588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354" y="5385915"/>
            <a:ext cx="8621486" cy="1259319"/>
          </a:xfrm>
        </p:spPr>
        <p:txBody>
          <a:bodyPr>
            <a:normAutofit fontScale="90000"/>
          </a:bodyPr>
          <a:lstStyle/>
          <a:p>
            <a:r>
              <a:rPr lang="en-US" dirty="0"/>
              <a:t>Three things the mountains teach us Regarding god</a:t>
            </a:r>
          </a:p>
        </p:txBody>
      </p:sp>
      <p:pic>
        <p:nvPicPr>
          <p:cNvPr id="1026" name="Picture 2" descr="How Mount Everest helped Britain&amp;#39;s post-war bid to burnish global power  credentials">
            <a:extLst>
              <a:ext uri="{FF2B5EF4-FFF2-40B4-BE49-F238E27FC236}">
                <a16:creationId xmlns:a16="http://schemas.microsoft.com/office/drawing/2014/main" id="{31C011CB-1A21-DD4F-8731-2EBC81538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160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ount Fuji: the Most Famous Mountain in Japan">
            <a:extLst>
              <a:ext uri="{FF2B5EF4-FFF2-40B4-BE49-F238E27FC236}">
                <a16:creationId xmlns:a16="http://schemas.microsoft.com/office/drawing/2014/main" id="{A46773C0-2A54-6D46-8F84-BD7F5183FC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1" b="5349"/>
          <a:stretch/>
        </p:blipFill>
        <p:spPr bwMode="auto">
          <a:xfrm>
            <a:off x="0" y="1"/>
            <a:ext cx="9144000" cy="508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D98B971-BF24-D246-A41A-0DC20D54B1B1}"/>
              </a:ext>
            </a:extLst>
          </p:cNvPr>
          <p:cNvSpPr txBox="1">
            <a:spLocks/>
          </p:cNvSpPr>
          <p:nvPr/>
        </p:nvSpPr>
        <p:spPr bwMode="blackWhite">
          <a:xfrm>
            <a:off x="261257" y="5355770"/>
            <a:ext cx="8621486" cy="1259319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buFont typeface="+mj-lt"/>
              <a:buAutoNum type="arabicParenR"/>
            </a:pPr>
            <a:r>
              <a:rPr lang="en-US" dirty="0"/>
              <a:t>The Mountains Teach Us to believe in God</a:t>
            </a:r>
          </a:p>
        </p:txBody>
      </p:sp>
    </p:spTree>
    <p:extLst>
      <p:ext uri="{BB962C8B-B14F-4D97-AF65-F5344CB8AC3E}">
        <p14:creationId xmlns:p14="http://schemas.microsoft.com/office/powerpoint/2010/main" val="250761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D98B971-BF24-D246-A41A-0DC20D54B1B1}"/>
              </a:ext>
            </a:extLst>
          </p:cNvPr>
          <p:cNvSpPr txBox="1">
            <a:spLocks/>
          </p:cNvSpPr>
          <p:nvPr/>
        </p:nvSpPr>
        <p:spPr bwMode="blackWhite">
          <a:xfrm>
            <a:off x="261257" y="5355770"/>
            <a:ext cx="8621486" cy="1259319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buFont typeface="+mj-lt"/>
              <a:buAutoNum type="arabicParenR" startAt="2"/>
            </a:pPr>
            <a:r>
              <a:rPr lang="en-US" dirty="0"/>
              <a:t>The Mountains Teach Us About God’s Love</a:t>
            </a:r>
          </a:p>
        </p:txBody>
      </p:sp>
      <p:pic>
        <p:nvPicPr>
          <p:cNvPr id="4098" name="Picture 2" descr="Yosemite Half Dome Trail Information | Hiking Trails Guide">
            <a:extLst>
              <a:ext uri="{FF2B5EF4-FFF2-40B4-BE49-F238E27FC236}">
                <a16:creationId xmlns:a16="http://schemas.microsoft.com/office/drawing/2014/main" id="{0AE8C737-93CB-ED4D-B08D-32FC007FB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03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695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D98B971-BF24-D246-A41A-0DC20D54B1B1}"/>
              </a:ext>
            </a:extLst>
          </p:cNvPr>
          <p:cNvSpPr txBox="1">
            <a:spLocks/>
          </p:cNvSpPr>
          <p:nvPr/>
        </p:nvSpPr>
        <p:spPr bwMode="blackWhite">
          <a:xfrm>
            <a:off x="261257" y="5355770"/>
            <a:ext cx="8621486" cy="1259319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buFont typeface="+mj-lt"/>
              <a:buAutoNum type="arabicParenR" startAt="3"/>
            </a:pPr>
            <a:r>
              <a:rPr lang="en-US" dirty="0"/>
              <a:t>The Mountains Teach Us About God’s Home In Heaven</a:t>
            </a:r>
          </a:p>
        </p:txBody>
      </p:sp>
      <p:pic>
        <p:nvPicPr>
          <p:cNvPr id="5122" name="Picture 2" descr="1920x1080 Mountains In Clouds 1080P Laptop Full HD Wallpaper, HD Nature 4K  Wallpapers, Images, Photos and Background - Wallpapers Den">
            <a:extLst>
              <a:ext uri="{FF2B5EF4-FFF2-40B4-BE49-F238E27FC236}">
                <a16:creationId xmlns:a16="http://schemas.microsoft.com/office/drawing/2014/main" id="{CBCA0A57-45A9-094E-B89B-47E8DCE80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130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D98B971-BF24-D246-A41A-0DC20D54B1B1}"/>
              </a:ext>
            </a:extLst>
          </p:cNvPr>
          <p:cNvSpPr txBox="1">
            <a:spLocks/>
          </p:cNvSpPr>
          <p:nvPr/>
        </p:nvSpPr>
        <p:spPr bwMode="blackWhite">
          <a:xfrm>
            <a:off x="261257" y="5355770"/>
            <a:ext cx="8621486" cy="1259319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dirty="0"/>
              <a:t>God has appointed the mountains as our teachers! Will we listen to their instruction?</a:t>
            </a:r>
          </a:p>
        </p:txBody>
      </p:sp>
      <p:pic>
        <p:nvPicPr>
          <p:cNvPr id="6150" name="Picture 6" descr="Interesting facts about Mount Kilimanjaro | Just Fun Facts">
            <a:extLst>
              <a:ext uri="{FF2B5EF4-FFF2-40B4-BE49-F238E27FC236}">
                <a16:creationId xmlns:a16="http://schemas.microsoft.com/office/drawing/2014/main" id="{6B89F3B6-960A-B243-AB09-060F5AF113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0"/>
          <a:stretch/>
        </p:blipFill>
        <p:spPr bwMode="auto">
          <a:xfrm>
            <a:off x="0" y="1"/>
            <a:ext cx="9144000" cy="504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5857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{B96E6710-C914-1D42-9F5F-4F3881F664F6}tf10001120</Template>
  <TotalTime>27</TotalTime>
  <Words>48</Words>
  <Application>Microsoft Macintosh PowerPoint</Application>
  <PresentationFormat>On-screen Show (4:3)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Gill Sans MT</vt:lpstr>
      <vt:lpstr>Parcel</vt:lpstr>
      <vt:lpstr>Three things the mountains teach us Regarding god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Three things the mountains teach us Regarding god</dc:title>
  <dc:creator>Eric Parker</dc:creator>
  <cp:lastModifiedBy>Eric Parker</cp:lastModifiedBy>
  <cp:revision>2</cp:revision>
  <dcterms:created xsi:type="dcterms:W3CDTF">2021-10-10T03:33:38Z</dcterms:created>
  <dcterms:modified xsi:type="dcterms:W3CDTF">2021-10-10T04:01:20Z</dcterms:modified>
</cp:coreProperties>
</file>