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810" r:id="rId2"/>
  </p:sldMasterIdLst>
  <p:sldIdLst>
    <p:sldId id="256" r:id="rId3"/>
    <p:sldId id="257" r:id="rId4"/>
    <p:sldId id="258" r:id="rId5"/>
    <p:sldId id="262" r:id="rId6"/>
    <p:sldId id="263" r:id="rId7"/>
    <p:sldId id="259" r:id="rId8"/>
    <p:sldId id="260" r:id="rId9"/>
    <p:sldId id="261"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405"/>
  </p:normalViewPr>
  <p:slideViewPr>
    <p:cSldViewPr snapToGrid="0" snapToObjects="1">
      <p:cViewPr varScale="1">
        <p:scale>
          <a:sx n="127" d="100"/>
          <a:sy n="127" d="100"/>
        </p:scale>
        <p:origin x="164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Freeform: Shape 8" descr="Tag=AccentColor&#10;Flavor=Light&#10;Target=Fill">
            <a:extLst>
              <a:ext uri="{FF2B5EF4-FFF2-40B4-BE49-F238E27FC236}">
                <a16:creationId xmlns:a16="http://schemas.microsoft.com/office/drawing/2014/main" id="{715158DF-2C56-472E-AC48-47E20552FA19}"/>
              </a:ext>
            </a:extLst>
          </p:cNvPr>
          <p:cNvSpPr/>
          <p:nvPr/>
        </p:nvSpPr>
        <p:spPr>
          <a:xfrm>
            <a:off x="-1" y="0"/>
            <a:ext cx="5868063"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699516" y="1673352"/>
            <a:ext cx="4197096" cy="3511296"/>
          </a:xfrm>
        </p:spPr>
        <p:txBody>
          <a:bodyPr anchor="ctr">
            <a:normAutofit/>
          </a:bodyPr>
          <a:lstStyle>
            <a:lvl1pPr algn="l">
              <a:lnSpc>
                <a:spcPct val="100000"/>
              </a:lnSpc>
              <a:defRPr sz="36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6083046" y="1674546"/>
            <a:ext cx="2551176" cy="3508908"/>
          </a:xfrm>
        </p:spPr>
        <p:txBody>
          <a:bodyPr anchor="ctr"/>
          <a:lstStyle>
            <a:lvl1pPr marL="0" indent="0" algn="l">
              <a:buNone/>
              <a:defRPr sz="2100" cap="all"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036369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2266157"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sz="1350" dirty="0"/>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629841" y="365126"/>
            <a:ext cx="7886700" cy="1325563"/>
          </a:xfrm>
        </p:spPr>
        <p:txBody>
          <a:bodyPr>
            <a:normAutofit/>
          </a:bodyPr>
          <a:lstStyle>
            <a:lvl1pPr>
              <a:defRPr sz="3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629841" y="2011680"/>
            <a:ext cx="2331720" cy="950976"/>
          </a:xfrm>
        </p:spPr>
        <p:txBody>
          <a:bodyPr anchor="b">
            <a:norm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629841" y="3127248"/>
            <a:ext cx="2331720" cy="3063240"/>
          </a:xfrm>
        </p:spPr>
        <p:txBody>
          <a:bodyPr>
            <a:normAutofit/>
          </a:bodyPr>
          <a:lstStyle>
            <a:lvl1pPr>
              <a:defRPr sz="1350"/>
            </a:lvl1pPr>
            <a:lvl2pPr>
              <a:defRPr sz="1350"/>
            </a:lvl2pPr>
            <a:lvl3pPr>
              <a:defRPr sz="1350"/>
            </a:lvl3pPr>
            <a:lvl4pPr>
              <a:defRPr sz="135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3406140" y="2011680"/>
            <a:ext cx="2331720" cy="950976"/>
          </a:xfrm>
        </p:spPr>
        <p:txBody>
          <a:bodyPr anchor="b">
            <a:norm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3406140" y="3127248"/>
            <a:ext cx="2331720" cy="3063240"/>
          </a:xfrm>
        </p:spPr>
        <p:txBody>
          <a:bodyPr>
            <a:normAutofit/>
          </a:bodyPr>
          <a:lstStyle>
            <a:lvl1pPr>
              <a:defRPr sz="1350"/>
            </a:lvl1pPr>
            <a:lvl2pPr>
              <a:defRPr sz="1350"/>
            </a:lvl2pPr>
            <a:lvl3pPr>
              <a:defRPr sz="1350"/>
            </a:lvl3pPr>
            <a:lvl4pPr>
              <a:defRPr sz="135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92721A62-1FAD-BB4E-B9D0-4B0D67904792}" type="datetimeFigureOut">
              <a:rPr lang="en-US" smtClean="0"/>
              <a:t>5/29/22</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6603A372-2B53-AB43-8D16-6DC36B240390}" type="slidenum">
              <a:rPr lang="en-US" smtClean="0"/>
              <a:t>‹#›</a:t>
            </a:fld>
            <a:endParaRPr lang="en-US"/>
          </a:p>
        </p:txBody>
      </p:sp>
      <p:sp>
        <p:nvSpPr>
          <p:cNvPr id="11" name="Text Placeholder 4">
            <a:extLst>
              <a:ext uri="{FF2B5EF4-FFF2-40B4-BE49-F238E27FC236}">
                <a16:creationId xmlns:a16="http://schemas.microsoft.com/office/drawing/2014/main" id="{B4B72819-870F-4CC8-9DEF-58C3AB4CD685}"/>
              </a:ext>
            </a:extLst>
          </p:cNvPr>
          <p:cNvSpPr>
            <a:spLocks noGrp="1"/>
          </p:cNvSpPr>
          <p:nvPr>
            <p:ph type="body" sz="quarter" idx="13"/>
          </p:nvPr>
        </p:nvSpPr>
        <p:spPr>
          <a:xfrm>
            <a:off x="6182439" y="2011680"/>
            <a:ext cx="2331720" cy="950976"/>
          </a:xfrm>
        </p:spPr>
        <p:txBody>
          <a:bodyPr anchor="b">
            <a:norm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Content Placeholder 5">
            <a:extLst>
              <a:ext uri="{FF2B5EF4-FFF2-40B4-BE49-F238E27FC236}">
                <a16:creationId xmlns:a16="http://schemas.microsoft.com/office/drawing/2014/main" id="{D7812E9D-BE2A-41F4-AA15-DC0B8C56AE77}"/>
              </a:ext>
            </a:extLst>
          </p:cNvPr>
          <p:cNvSpPr>
            <a:spLocks noGrp="1"/>
          </p:cNvSpPr>
          <p:nvPr>
            <p:ph sz="quarter" idx="14"/>
          </p:nvPr>
        </p:nvSpPr>
        <p:spPr>
          <a:xfrm>
            <a:off x="6182439" y="3127248"/>
            <a:ext cx="2331720" cy="3063240"/>
          </a:xfrm>
        </p:spPr>
        <p:txBody>
          <a:bodyPr>
            <a:normAutofit/>
          </a:bodyPr>
          <a:lstStyle>
            <a:lvl1pPr>
              <a:defRPr sz="1350"/>
            </a:lvl1pPr>
            <a:lvl2pPr>
              <a:defRPr sz="1350"/>
            </a:lvl2pPr>
            <a:lvl3pPr>
              <a:defRPr sz="1350"/>
            </a:lvl3pPr>
            <a:lvl4pPr>
              <a:defRPr sz="135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08060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with 2 pictures">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4578852"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16" name="Picture Placeholder 15">
            <a:extLst>
              <a:ext uri="{FF2B5EF4-FFF2-40B4-BE49-F238E27FC236}">
                <a16:creationId xmlns:a16="http://schemas.microsoft.com/office/drawing/2014/main" id="{79B39A93-8401-44BA-A9B6-459C297B6D26}"/>
              </a:ext>
            </a:extLst>
          </p:cNvPr>
          <p:cNvSpPr>
            <a:spLocks noGrp="1"/>
          </p:cNvSpPr>
          <p:nvPr>
            <p:ph type="pic" sz="quarter" idx="14"/>
          </p:nvPr>
        </p:nvSpPr>
        <p:spPr>
          <a:xfrm>
            <a:off x="346815" y="4304418"/>
            <a:ext cx="4060587"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a:xfrm>
            <a:off x="5054346" y="365760"/>
            <a:ext cx="3463290" cy="2578608"/>
          </a:xfrm>
        </p:spPr>
        <p:txBody>
          <a:bodyPr anchor="b">
            <a:normAutofit/>
          </a:bodyPr>
          <a:lstStyle>
            <a:lvl1pPr>
              <a:defRPr sz="3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5054346" y="3127248"/>
            <a:ext cx="3463290" cy="3054096"/>
          </a:xfrm>
        </p:spPr>
        <p:txBody>
          <a:bodyPr/>
          <a:lstStyle>
            <a:lvl1pPr marL="0" indent="0">
              <a:buNone/>
              <a:defRPr sz="1350"/>
            </a:lvl1pPr>
            <a:lvl2pPr marL="171450">
              <a:defRPr sz="1350"/>
            </a:lvl2pPr>
            <a:lvl3pPr marL="342900">
              <a:defRPr sz="1350"/>
            </a:lvl3pPr>
            <a:lvl4pPr marL="514350">
              <a:defRPr sz="135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a:xfrm>
            <a:off x="5054346" y="6356351"/>
            <a:ext cx="3086100" cy="365125"/>
          </a:xfrm>
        </p:spPr>
        <p:txBody>
          <a:bodyPr/>
          <a:lstStyle>
            <a:lvl1pPr algn="l">
              <a:defRPr/>
            </a:lvl1p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6603A372-2B53-AB43-8D16-6DC36B240390}" type="slidenum">
              <a:rPr lang="en-US" smtClean="0"/>
              <a:t>‹#›</a:t>
            </a:fld>
            <a:endParaRPr lang="en-US"/>
          </a:p>
        </p:txBody>
      </p:sp>
    </p:spTree>
    <p:extLst>
      <p:ext uri="{BB962C8B-B14F-4D97-AF65-F5344CB8AC3E}">
        <p14:creationId xmlns:p14="http://schemas.microsoft.com/office/powerpoint/2010/main" val="1065102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C64F11EE-129E-4848-B727-5C75FAE6D346}"/>
              </a:ext>
            </a:extLst>
          </p:cNvPr>
          <p:cNvSpPr>
            <a:spLocks noGrp="1"/>
          </p:cNvSpPr>
          <p:nvPr>
            <p:ph type="pic" sz="quarter" idx="16"/>
          </p:nvPr>
        </p:nvSpPr>
        <p:spPr>
          <a:xfrm>
            <a:off x="4283131" y="1"/>
            <a:ext cx="4860869"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18" name="Picture Placeholder 17">
            <a:extLst>
              <a:ext uri="{FF2B5EF4-FFF2-40B4-BE49-F238E27FC236}">
                <a16:creationId xmlns:a16="http://schemas.microsoft.com/office/drawing/2014/main" id="{8783A78F-A82E-4063-B70C-6865CD22AF9A}"/>
              </a:ext>
            </a:extLst>
          </p:cNvPr>
          <p:cNvSpPr>
            <a:spLocks noGrp="1"/>
          </p:cNvSpPr>
          <p:nvPr>
            <p:ph type="pic" sz="quarter" idx="17"/>
          </p:nvPr>
        </p:nvSpPr>
        <p:spPr>
          <a:xfrm>
            <a:off x="3808600" y="4323900"/>
            <a:ext cx="5335400"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5" name="Title 4">
            <a:extLst>
              <a:ext uri="{FF2B5EF4-FFF2-40B4-BE49-F238E27FC236}">
                <a16:creationId xmlns:a16="http://schemas.microsoft.com/office/drawing/2014/main" id="{BF79A6B6-B6BD-4F17-8EDF-3CBD83B5A3C4}"/>
              </a:ext>
            </a:extLst>
          </p:cNvPr>
          <p:cNvSpPr>
            <a:spLocks noGrp="1"/>
          </p:cNvSpPr>
          <p:nvPr>
            <p:ph type="title"/>
          </p:nvPr>
        </p:nvSpPr>
        <p:spPr>
          <a:xfrm>
            <a:off x="628650" y="365124"/>
            <a:ext cx="3332988" cy="2139696"/>
          </a:xfrm>
        </p:spPr>
        <p:txBody>
          <a:bodyPr anchor="b"/>
          <a:lstStyle>
            <a:lvl1pPr>
              <a:defRPr sz="3000"/>
            </a:lvl1pPr>
          </a:lstStyle>
          <a:p>
            <a:r>
              <a:rPr lang="en-US"/>
              <a:t>Click to edit Master title style</a:t>
            </a:r>
          </a:p>
        </p:txBody>
      </p:sp>
      <p:sp>
        <p:nvSpPr>
          <p:cNvPr id="7" name="Text Placeholder 6">
            <a:extLst>
              <a:ext uri="{FF2B5EF4-FFF2-40B4-BE49-F238E27FC236}">
                <a16:creationId xmlns:a16="http://schemas.microsoft.com/office/drawing/2014/main" id="{AE97A506-D3A6-4ED8-8315-385575046882}"/>
              </a:ext>
            </a:extLst>
          </p:cNvPr>
          <p:cNvSpPr>
            <a:spLocks noGrp="1"/>
          </p:cNvSpPr>
          <p:nvPr>
            <p:ph type="body" sz="quarter" idx="13"/>
          </p:nvPr>
        </p:nvSpPr>
        <p:spPr>
          <a:xfrm>
            <a:off x="628649" y="2898648"/>
            <a:ext cx="3332988" cy="594360"/>
          </a:xfrm>
        </p:spPr>
        <p:txBody>
          <a:bodyPr/>
          <a:lstStyle>
            <a:lvl1pPr marL="0" indent="0">
              <a:buNone/>
              <a:defRPr sz="1500"/>
            </a:lvl1pPr>
          </a:lstStyle>
          <a:p>
            <a:pPr lvl="0"/>
            <a:r>
              <a:rPr lang="en-US"/>
              <a:t>Click to edit Master text styles</a:t>
            </a:r>
          </a:p>
        </p:txBody>
      </p:sp>
      <p:sp>
        <p:nvSpPr>
          <p:cNvPr id="8" name="Text Placeholder 6">
            <a:extLst>
              <a:ext uri="{FF2B5EF4-FFF2-40B4-BE49-F238E27FC236}">
                <a16:creationId xmlns:a16="http://schemas.microsoft.com/office/drawing/2014/main" id="{D85D9E25-B25F-4DB6-B381-E134A525C7A1}"/>
              </a:ext>
            </a:extLst>
          </p:cNvPr>
          <p:cNvSpPr>
            <a:spLocks noGrp="1"/>
          </p:cNvSpPr>
          <p:nvPr>
            <p:ph type="body" sz="quarter" idx="14"/>
          </p:nvPr>
        </p:nvSpPr>
        <p:spPr>
          <a:xfrm>
            <a:off x="628649" y="3639312"/>
            <a:ext cx="3332988" cy="594360"/>
          </a:xfrm>
        </p:spPr>
        <p:txBody>
          <a:bodyPr/>
          <a:lstStyle>
            <a:lvl1pPr marL="0" indent="0">
              <a:buNone/>
              <a:defRPr sz="1500"/>
            </a:lvl1pPr>
          </a:lstStyle>
          <a:p>
            <a:pPr lvl="0"/>
            <a:r>
              <a:rPr lang="en-US"/>
              <a:t>Click to edit Master text styles</a:t>
            </a:r>
          </a:p>
        </p:txBody>
      </p:sp>
      <p:sp>
        <p:nvSpPr>
          <p:cNvPr id="9" name="Text Placeholder 6">
            <a:extLst>
              <a:ext uri="{FF2B5EF4-FFF2-40B4-BE49-F238E27FC236}">
                <a16:creationId xmlns:a16="http://schemas.microsoft.com/office/drawing/2014/main" id="{6CE2F152-3B4C-4389-9A9C-82E3C8649A90}"/>
              </a:ext>
            </a:extLst>
          </p:cNvPr>
          <p:cNvSpPr>
            <a:spLocks noGrp="1"/>
          </p:cNvSpPr>
          <p:nvPr>
            <p:ph type="body" sz="quarter" idx="15"/>
          </p:nvPr>
        </p:nvSpPr>
        <p:spPr>
          <a:xfrm>
            <a:off x="628649" y="4389120"/>
            <a:ext cx="3332988" cy="594360"/>
          </a:xfrm>
        </p:spPr>
        <p:txBody>
          <a:bodyPr/>
          <a:lstStyle>
            <a:lvl1pPr marL="0" indent="0">
              <a:buNone/>
              <a:defRPr sz="1500"/>
            </a:lvl1pPr>
          </a:lstStyle>
          <a:p>
            <a:pPr lvl="0"/>
            <a:r>
              <a:rPr lang="en-US"/>
              <a:t>Click to edit Master text styles</a:t>
            </a:r>
          </a:p>
        </p:txBody>
      </p:sp>
    </p:spTree>
    <p:extLst>
      <p:ext uri="{BB962C8B-B14F-4D97-AF65-F5344CB8AC3E}">
        <p14:creationId xmlns:p14="http://schemas.microsoft.com/office/powerpoint/2010/main" val="480608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5407362" y="0"/>
            <a:ext cx="3107988"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sz="1350" dirty="0"/>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623888" y="1078991"/>
            <a:ext cx="3950208" cy="3136392"/>
          </a:xfrm>
        </p:spPr>
        <p:txBody>
          <a:bodyPr anchor="b">
            <a:normAutofit/>
          </a:bodyPr>
          <a:lstStyle>
            <a:lvl1pPr>
              <a:defRPr sz="3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623888" y="4279393"/>
            <a:ext cx="3950208" cy="1500187"/>
          </a:xfrm>
        </p:spPr>
        <p:txBody>
          <a:bodyPr/>
          <a:lstStyle>
            <a:lvl1pPr marL="0" indent="0">
              <a:buNone/>
              <a:defRPr sz="1800" cap="all" baseline="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92721A62-1FAD-BB4E-B9D0-4B0D67904792}" type="datetimeFigureOut">
              <a:rPr lang="en-US" smtClean="0"/>
              <a:t>5/29/22</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6603A372-2B53-AB43-8D16-6DC36B240390}" type="slidenum">
              <a:rPr lang="en-US" smtClean="0"/>
              <a:t>‹#›</a:t>
            </a:fld>
            <a:endParaRPr lang="en-US"/>
          </a:p>
        </p:txBody>
      </p:sp>
    </p:spTree>
    <p:extLst>
      <p:ext uri="{BB962C8B-B14F-4D97-AF65-F5344CB8AC3E}">
        <p14:creationId xmlns:p14="http://schemas.microsoft.com/office/powerpoint/2010/main" val="1540969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92721A62-1FAD-BB4E-B9D0-4B0D67904792}" type="datetimeFigureOut">
              <a:rPr lang="en-US" smtClean="0"/>
              <a:t>5/29/22</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6603A372-2B53-AB43-8D16-6DC36B240390}" type="slidenum">
              <a:rPr lang="en-US" smtClean="0"/>
              <a:t>‹#›</a:t>
            </a:fld>
            <a:endParaRPr lang="en-US"/>
          </a:p>
        </p:txBody>
      </p:sp>
    </p:spTree>
    <p:extLst>
      <p:ext uri="{BB962C8B-B14F-4D97-AF65-F5344CB8AC3E}">
        <p14:creationId xmlns:p14="http://schemas.microsoft.com/office/powerpoint/2010/main" val="2400748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3545046" y="0"/>
            <a:ext cx="5604286"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sz="1350" dirty="0">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629841" y="640080"/>
            <a:ext cx="2914650" cy="2953512"/>
          </a:xfrm>
        </p:spPr>
        <p:txBody>
          <a:bodyPr anchor="b"/>
          <a:lstStyle>
            <a:lvl1pPr>
              <a:defRPr sz="2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5294376" y="640080"/>
            <a:ext cx="3367278" cy="5596128"/>
          </a:xfrm>
        </p:spPr>
        <p:txBody>
          <a:bodyPr anchor="ctr"/>
          <a:lstStyle>
            <a:lvl1pPr>
              <a:defRPr sz="2400">
                <a:solidFill>
                  <a:schemeClr val="tx1"/>
                </a:solidFill>
              </a:defRPr>
            </a:lvl1pPr>
            <a:lvl2pPr>
              <a:defRPr sz="2100">
                <a:solidFill>
                  <a:schemeClr val="tx1"/>
                </a:solidFill>
              </a:defRPr>
            </a:lvl2pPr>
            <a:lvl3pPr>
              <a:defRPr sz="1800">
                <a:solidFill>
                  <a:schemeClr val="tx1"/>
                </a:solidFill>
              </a:defRPr>
            </a:lvl3pPr>
            <a:lvl4pPr>
              <a:defRPr sz="1500">
                <a:solidFill>
                  <a:schemeClr val="tx1"/>
                </a:solidFill>
              </a:defRPr>
            </a:lvl4pPr>
            <a:lvl5pPr>
              <a:defRPr sz="1500">
                <a:solidFill>
                  <a:schemeClr val="tx1"/>
                </a:solidFill>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629841" y="3776472"/>
            <a:ext cx="2914650" cy="24688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92721A62-1FAD-BB4E-B9D0-4B0D67904792}" type="datetimeFigureOut">
              <a:rPr lang="en-US" smtClean="0"/>
              <a:t>5/29/22</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6603A372-2B53-AB43-8D16-6DC36B240390}" type="slidenum">
              <a:rPr lang="en-US" smtClean="0"/>
              <a:t>‹#›</a:t>
            </a:fld>
            <a:endParaRPr lang="en-US"/>
          </a:p>
        </p:txBody>
      </p:sp>
    </p:spTree>
    <p:extLst>
      <p:ext uri="{BB962C8B-B14F-4D97-AF65-F5344CB8AC3E}">
        <p14:creationId xmlns:p14="http://schemas.microsoft.com/office/powerpoint/2010/main" val="654635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513724" y="1332237"/>
            <a:ext cx="3947799"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endParaRPr lang="en-US" sz="1350"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049274" y="2523744"/>
            <a:ext cx="2873502" cy="1453896"/>
          </a:xfrm>
        </p:spPr>
        <p:txBody>
          <a:bodyPr anchor="b"/>
          <a:lstStyle>
            <a:lvl1pPr algn="ctr">
              <a:defRPr sz="2400">
                <a:solidFill>
                  <a:schemeClr val="bg1"/>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5033772" y="640079"/>
            <a:ext cx="3627882" cy="5568696"/>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241298" y="4087368"/>
            <a:ext cx="2489454" cy="649224"/>
          </a:xfrm>
        </p:spPr>
        <p:txBody>
          <a:bodyPr>
            <a:noAutofit/>
          </a:bodyPr>
          <a:lstStyle>
            <a:lvl1pPr marL="0" indent="0" algn="ctr">
              <a:buNone/>
              <a:defRPr sz="1500" cap="all" baseline="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92721A62-1FAD-BB4E-B9D0-4B0D67904792}" type="datetimeFigureOut">
              <a:rPr lang="en-US" smtClean="0"/>
              <a:t>5/29/22</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6603A372-2B53-AB43-8D16-6DC36B240390}" type="slidenum">
              <a:rPr lang="en-US" smtClean="0"/>
              <a:t>‹#›</a:t>
            </a:fld>
            <a:endParaRPr lang="en-US"/>
          </a:p>
        </p:txBody>
      </p:sp>
    </p:spTree>
    <p:extLst>
      <p:ext uri="{BB962C8B-B14F-4D97-AF65-F5344CB8AC3E}">
        <p14:creationId xmlns:p14="http://schemas.microsoft.com/office/powerpoint/2010/main" val="3719066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721A62-1FAD-BB4E-B9D0-4B0D67904792}" type="datetimeFigureOut">
              <a:rPr lang="en-US" smtClean="0"/>
              <a:t>5/29/22</a:t>
            </a:fld>
            <a:endParaRPr lang="en-US"/>
          </a:p>
        </p:txBody>
      </p:sp>
      <p:sp>
        <p:nvSpPr>
          <p:cNvPr id="5" name="Footer Placeholder 4"/>
          <p:cNvSpPr>
            <a:spLocks noGrp="1"/>
          </p:cNvSpPr>
          <p:nvPr>
            <p:ph type="ftr" sz="quarter" idx="11"/>
          </p:nvPr>
        </p:nvSpPr>
        <p:spPr>
          <a:xfrm>
            <a:off x="812805" y="6272785"/>
            <a:ext cx="4745736" cy="365125"/>
          </a:xfrm>
        </p:spPr>
        <p:txBody>
          <a:bodyPr/>
          <a:lstStyle/>
          <a:p>
            <a:endParaRPr lang="en-US"/>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48930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6BC42F-EA91-460E-9436-9A6C9B1CB0C6}" type="datetimeFigureOut">
              <a:rPr lang="en-US" smtClean="0"/>
              <a:t>5/29/22</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03A372-2B53-AB43-8D16-6DC36B240390}" type="slidenum">
              <a:rPr lang="en-US" smtClean="0"/>
              <a:t>‹#›</a:t>
            </a:fld>
            <a:endParaRPr lang="en-US"/>
          </a:p>
        </p:txBody>
      </p:sp>
    </p:spTree>
    <p:extLst>
      <p:ext uri="{BB962C8B-B14F-4D97-AF65-F5344CB8AC3E}">
        <p14:creationId xmlns:p14="http://schemas.microsoft.com/office/powerpoint/2010/main" val="2060866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823D4350-0632-4F67-B357-AFC21C62564D}" type="datetimeFigureOut">
              <a:rPr lang="en-US" smtClean="0"/>
              <a:t>5/29/22</a:t>
            </a:fld>
            <a:endParaRPr lang="en-US" dirty="0"/>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6603A372-2B53-AB43-8D16-6DC36B240390}" type="slidenum">
              <a:rPr lang="en-US" smtClean="0"/>
              <a:t>‹#›</a:t>
            </a:fld>
            <a:endParaRPr lang="en-US"/>
          </a:p>
        </p:txBody>
      </p:sp>
    </p:spTree>
    <p:extLst>
      <p:ext uri="{BB962C8B-B14F-4D97-AF65-F5344CB8AC3E}">
        <p14:creationId xmlns:p14="http://schemas.microsoft.com/office/powerpoint/2010/main" val="1792816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with 4 pictures">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937CBE76-8748-4DE8-9D86-5B90AA038146}"/>
              </a:ext>
            </a:extLst>
          </p:cNvPr>
          <p:cNvSpPr>
            <a:spLocks noGrp="1"/>
          </p:cNvSpPr>
          <p:nvPr>
            <p:ph type="pic" sz="quarter" idx="15"/>
          </p:nvPr>
        </p:nvSpPr>
        <p:spPr>
          <a:xfrm>
            <a:off x="3545046" y="3802959"/>
            <a:ext cx="317121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3" name="Picture Placeholder 22">
            <a:extLst>
              <a:ext uri="{FF2B5EF4-FFF2-40B4-BE49-F238E27FC236}">
                <a16:creationId xmlns:a16="http://schemas.microsoft.com/office/drawing/2014/main" id="{EC743229-7365-4C8C-94FD-35B3ABABBB69}"/>
              </a:ext>
            </a:extLst>
          </p:cNvPr>
          <p:cNvSpPr>
            <a:spLocks noGrp="1"/>
          </p:cNvSpPr>
          <p:nvPr>
            <p:ph type="pic" sz="quarter" idx="16"/>
          </p:nvPr>
        </p:nvSpPr>
        <p:spPr>
          <a:xfrm>
            <a:off x="3544782" y="0"/>
            <a:ext cx="3171476"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a:xfrm>
            <a:off x="628650" y="365125"/>
            <a:ext cx="2400300" cy="2103436"/>
          </a:xfrm>
        </p:spPr>
        <p:txBody>
          <a:bodyPr>
            <a:normAutofit/>
          </a:bodyPr>
          <a:lstStyle>
            <a:lvl1pPr>
              <a:defRPr sz="3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628650" y="2643186"/>
            <a:ext cx="2862072" cy="3529014"/>
          </a:xfrm>
        </p:spPr>
        <p:txBody>
          <a:bodyPr/>
          <a:lstStyle>
            <a:lvl1pPr marL="0" indent="0">
              <a:buNone/>
              <a:defRPr sz="1500"/>
            </a:lvl1pPr>
            <a:lvl2pPr marL="171450">
              <a:defRPr/>
            </a:lvl2pPr>
            <a:lvl3pPr marL="342900">
              <a:defRPr/>
            </a:lvl3pPr>
            <a:lvl4pPr marL="51435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a:xfrm>
            <a:off x="628650" y="6356351"/>
            <a:ext cx="3086100" cy="365125"/>
          </a:xfrm>
        </p:spPr>
        <p:txBody>
          <a:bodyPr/>
          <a:lstStyle>
            <a:lvl1pPr algn="l">
              <a:defRPr/>
            </a:lvl1pPr>
          </a:lstStyle>
          <a:p>
            <a:endParaRPr lang="en-US"/>
          </a:p>
        </p:txBody>
      </p:sp>
      <p:sp>
        <p:nvSpPr>
          <p:cNvPr id="19" name="Picture Placeholder 18">
            <a:extLst>
              <a:ext uri="{FF2B5EF4-FFF2-40B4-BE49-F238E27FC236}">
                <a16:creationId xmlns:a16="http://schemas.microsoft.com/office/drawing/2014/main" id="{EA8AF96E-CB82-45CC-9B91-E49970478495}"/>
              </a:ext>
            </a:extLst>
          </p:cNvPr>
          <p:cNvSpPr>
            <a:spLocks noGrp="1"/>
          </p:cNvSpPr>
          <p:nvPr>
            <p:ph type="pic" sz="quarter" idx="13"/>
          </p:nvPr>
        </p:nvSpPr>
        <p:spPr>
          <a:xfrm>
            <a:off x="6811566" y="0"/>
            <a:ext cx="2332061" cy="3694372"/>
          </a:xfrm>
        </p:spPr>
        <p:txBody>
          <a:bodyPr anchor="ctr"/>
          <a:lstStyle>
            <a:lvl1pPr algn="ctr">
              <a:buNone/>
              <a:defRPr/>
            </a:lvl1pPr>
          </a:lstStyle>
          <a:p>
            <a:r>
              <a:rPr lang="en-US"/>
              <a:t>Click icon to add picture</a:t>
            </a:r>
            <a:endParaRPr lang="en-US" dirty="0"/>
          </a:p>
        </p:txBody>
      </p:sp>
      <p:sp>
        <p:nvSpPr>
          <p:cNvPr id="20" name="Picture Placeholder 18">
            <a:extLst>
              <a:ext uri="{FF2B5EF4-FFF2-40B4-BE49-F238E27FC236}">
                <a16:creationId xmlns:a16="http://schemas.microsoft.com/office/drawing/2014/main" id="{6EEC573A-93BD-45DD-B03E-E2F5E00942F2}"/>
              </a:ext>
            </a:extLst>
          </p:cNvPr>
          <p:cNvSpPr>
            <a:spLocks noGrp="1"/>
          </p:cNvSpPr>
          <p:nvPr>
            <p:ph type="pic" sz="quarter" idx="14"/>
          </p:nvPr>
        </p:nvSpPr>
        <p:spPr>
          <a:xfrm>
            <a:off x="6811192" y="3802957"/>
            <a:ext cx="2332061" cy="3055044"/>
          </a:xfrm>
        </p:spPr>
        <p:txBody>
          <a:bodyPr anchor="ctr"/>
          <a:lstStyle>
            <a:lvl1pPr algn="ctr">
              <a:buNone/>
              <a:defRPr/>
            </a:lvl1pPr>
          </a:lstStyle>
          <a:p>
            <a:r>
              <a:rPr lang="en-US"/>
              <a:t>Click icon to add picture</a:t>
            </a:r>
            <a:endParaRPr lang="en-US" dirty="0"/>
          </a:p>
        </p:txBody>
      </p:sp>
    </p:spTree>
    <p:extLst>
      <p:ext uri="{BB962C8B-B14F-4D97-AF65-F5344CB8AC3E}">
        <p14:creationId xmlns:p14="http://schemas.microsoft.com/office/powerpoint/2010/main" val="1000450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F31A35-803D-44FA-BA88-E6B5FB347587}" type="datetimeFigureOut">
              <a:rPr lang="en-US" smtClean="0"/>
              <a:t>5/29/22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03A372-2B53-AB43-8D16-6DC36B240390}" type="slidenum">
              <a:rPr lang="en-US" smtClean="0"/>
              <a:t>‹#›</a:t>
            </a:fld>
            <a:endParaRPr lang="en-US"/>
          </a:p>
        </p:txBody>
      </p:sp>
    </p:spTree>
    <p:extLst>
      <p:ext uri="{BB962C8B-B14F-4D97-AF65-F5344CB8AC3E}">
        <p14:creationId xmlns:p14="http://schemas.microsoft.com/office/powerpoint/2010/main" val="26009399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956CED-B3EE-49D9-9922-CBB48E543356}" type="datetimeFigureOut">
              <a:rPr lang="en-US" smtClean="0"/>
              <a:t>5/29/22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03A372-2B53-AB43-8D16-6DC36B240390}"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522976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3F9237B0-CC05-45CB-9D8E-44851499E325}" type="datetimeFigureOut">
              <a:rPr lang="en-US" smtClean="0"/>
              <a:t>5/29/22</a:t>
            </a:fld>
            <a:endParaRPr lang="en-US"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a:p>
        </p:txBody>
      </p:sp>
      <p:sp>
        <p:nvSpPr>
          <p:cNvPr id="5" name="Slide Number Placeholder 4"/>
          <p:cNvSpPr>
            <a:spLocks noGrp="1"/>
          </p:cNvSpPr>
          <p:nvPr>
            <p:ph type="sldNum" sz="quarter" idx="12"/>
          </p:nvPr>
        </p:nvSpPr>
        <p:spPr/>
        <p:txBody>
          <a:bodyPr/>
          <a:lstStyle/>
          <a:p>
            <a:fld id="{6603A372-2B53-AB43-8D16-6DC36B240390}"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22436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B41777-83B6-4CFA-89A1-52400FB2059F}" type="datetimeFigureOut">
              <a:rPr lang="en-US" smtClean="0"/>
              <a:t>5/29/22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03A372-2B53-AB43-8D16-6DC36B240390}" type="slidenum">
              <a:rPr lang="en-US" smtClean="0"/>
              <a:t>‹#›</a:t>
            </a:fld>
            <a:endParaRPr lang="en-US"/>
          </a:p>
        </p:txBody>
      </p:sp>
    </p:spTree>
    <p:extLst>
      <p:ext uri="{BB962C8B-B14F-4D97-AF65-F5344CB8AC3E}">
        <p14:creationId xmlns:p14="http://schemas.microsoft.com/office/powerpoint/2010/main" val="480212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9" name="Date Placeholder 8"/>
          <p:cNvSpPr>
            <a:spLocks noGrp="1"/>
          </p:cNvSpPr>
          <p:nvPr>
            <p:ph type="dt" sz="half" idx="10"/>
          </p:nvPr>
        </p:nvSpPr>
        <p:spPr/>
        <p:txBody>
          <a:bodyPr/>
          <a:lstStyle/>
          <a:p>
            <a:fld id="{6F6AA2A1-C9A8-42DC-AF5F-29D58FE3A81E}" type="datetimeFigureOut">
              <a:rPr lang="en-US" smtClean="0"/>
              <a:t>5/29/22</a:t>
            </a:fld>
            <a:endParaRPr lang="en-US" dirty="0"/>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6603A372-2B53-AB43-8D16-6DC36B240390}" type="slidenum">
              <a:rPr lang="en-US" smtClean="0"/>
              <a:t>‹#›</a:t>
            </a:fld>
            <a:endParaRPr lang="en-US"/>
          </a:p>
        </p:txBody>
      </p:sp>
    </p:spTree>
    <p:extLst>
      <p:ext uri="{BB962C8B-B14F-4D97-AF65-F5344CB8AC3E}">
        <p14:creationId xmlns:p14="http://schemas.microsoft.com/office/powerpoint/2010/main" val="18840468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p:cNvSpPr>
          <p:nvPr>
            <p:ph type="pic" idx="1"/>
          </p:nvPr>
        </p:nvSpPr>
        <p:spPr>
          <a:xfrm>
            <a:off x="0" y="0"/>
            <a:ext cx="6227805"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8" name="Date Placeholder 7"/>
          <p:cNvSpPr>
            <a:spLocks noGrp="1"/>
          </p:cNvSpPr>
          <p:nvPr>
            <p:ph type="dt" sz="half" idx="10"/>
          </p:nvPr>
        </p:nvSpPr>
        <p:spPr/>
        <p:txBody>
          <a:bodyPr/>
          <a:lstStyle/>
          <a:p>
            <a:fld id="{18FC28B6-2144-4760-B3DF-18C646FA52B1}" type="datetimeFigureOut">
              <a:rPr lang="en-US" smtClean="0"/>
              <a:t>5/29/22</a:t>
            </a:fld>
            <a:endParaRPr lang="en-US" dirty="0"/>
          </a:p>
        </p:txBody>
      </p:sp>
      <p:sp>
        <p:nvSpPr>
          <p:cNvPr id="10" name="Slide Number Placeholder 9"/>
          <p:cNvSpPr>
            <a:spLocks noGrp="1"/>
          </p:cNvSpPr>
          <p:nvPr>
            <p:ph type="sldNum" sz="quarter" idx="12"/>
          </p:nvPr>
        </p:nvSpPr>
        <p:spPr/>
        <p:txBody>
          <a:bodyPr/>
          <a:lstStyle/>
          <a:p>
            <a:fld id="{6603A372-2B53-AB43-8D16-6DC36B240390}" type="slidenum">
              <a:rPr lang="en-US" smtClean="0"/>
              <a:t>‹#›</a:t>
            </a:fld>
            <a:endParaRPr lang="en-US"/>
          </a:p>
        </p:txBody>
      </p:sp>
    </p:spTree>
    <p:extLst>
      <p:ext uri="{BB962C8B-B14F-4D97-AF65-F5344CB8AC3E}">
        <p14:creationId xmlns:p14="http://schemas.microsoft.com/office/powerpoint/2010/main" val="20221526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B45B24B-F41A-4540-8EEC-C29B4F79802D}" type="datetimeFigureOut">
              <a:rPr lang="en-US" smtClean="0"/>
              <a:t>5/29/22</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03A372-2B53-AB43-8D16-6DC36B240390}" type="slidenum">
              <a:rPr lang="en-US" smtClean="0"/>
              <a:t>‹#›</a:t>
            </a:fld>
            <a:endParaRPr lang="en-US"/>
          </a:p>
        </p:txBody>
      </p:sp>
    </p:spTree>
    <p:extLst>
      <p:ext uri="{BB962C8B-B14F-4D97-AF65-F5344CB8AC3E}">
        <p14:creationId xmlns:p14="http://schemas.microsoft.com/office/powerpoint/2010/main" val="37594220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BF989E-5397-49EE-B0F5-E72D9FFD7EC0}" type="datetimeFigureOut">
              <a:rPr lang="en-US" smtClean="0"/>
              <a:t>5/29/22</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03A372-2B53-AB43-8D16-6DC36B240390}" type="slidenum">
              <a:rPr lang="en-US" smtClean="0"/>
              <a:t>‹#›</a:t>
            </a:fld>
            <a:endParaRPr lang="en-US"/>
          </a:p>
        </p:txBody>
      </p:sp>
    </p:spTree>
    <p:extLst>
      <p:ext uri="{BB962C8B-B14F-4D97-AF65-F5344CB8AC3E}">
        <p14:creationId xmlns:p14="http://schemas.microsoft.com/office/powerpoint/2010/main" val="953288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9" name="Freeform: Shape 8" descr="Tag=AccentColor&#10;Flavor=Light&#10;Target=Fill">
            <a:extLst>
              <a:ext uri="{FF2B5EF4-FFF2-40B4-BE49-F238E27FC236}">
                <a16:creationId xmlns:a16="http://schemas.microsoft.com/office/drawing/2014/main" id="{1531EA5B-7FC1-4088-B6D5-4395F4C1F3C8}"/>
              </a:ext>
            </a:extLst>
          </p:cNvPr>
          <p:cNvSpPr/>
          <p:nvPr/>
        </p:nvSpPr>
        <p:spPr>
          <a:xfrm>
            <a:off x="285743" y="1327051"/>
            <a:ext cx="4559757"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2" name="Title 1">
            <a:extLst>
              <a:ext uri="{FF2B5EF4-FFF2-40B4-BE49-F238E27FC236}">
                <a16:creationId xmlns:a16="http://schemas.microsoft.com/office/drawing/2014/main" id="{64AD5705-B027-4C44-B38A-60296E29EB12}"/>
              </a:ext>
            </a:extLst>
          </p:cNvPr>
          <p:cNvSpPr>
            <a:spLocks noGrp="1"/>
          </p:cNvSpPr>
          <p:nvPr>
            <p:ph type="title" hasCustomPrompt="1"/>
          </p:nvPr>
        </p:nvSpPr>
        <p:spPr>
          <a:xfrm>
            <a:off x="1326696" y="2242457"/>
            <a:ext cx="2798887" cy="2373086"/>
          </a:xfrm>
        </p:spPr>
        <p:txBody>
          <a:bodyPr anchor="ctr">
            <a:normAutofit/>
          </a:bodyPr>
          <a:lstStyle>
            <a:lvl1pPr>
              <a:defRPr sz="3000">
                <a:solidFill>
                  <a:schemeClr val="bg1"/>
                </a:solidFill>
              </a:defRPr>
            </a:lvl1pPr>
          </a:lstStyle>
          <a:p>
            <a:r>
              <a:rPr lang="en-US" dirty="0"/>
              <a:t>Title</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92721A62-1FAD-BB4E-B9D0-4B0D67904792}" type="datetimeFigureOut">
              <a:rPr lang="en-US" smtClean="0"/>
              <a:t>5/29/22</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6603A372-2B53-AB43-8D16-6DC36B240390}" type="slidenum">
              <a:rPr lang="en-US" smtClean="0"/>
              <a:t>‹#›</a:t>
            </a:fld>
            <a:endParaRPr lang="en-US"/>
          </a:p>
        </p:txBody>
      </p:sp>
      <p:sp>
        <p:nvSpPr>
          <p:cNvPr id="15" name="Content Placeholder 13">
            <a:extLst>
              <a:ext uri="{FF2B5EF4-FFF2-40B4-BE49-F238E27FC236}">
                <a16:creationId xmlns:a16="http://schemas.microsoft.com/office/drawing/2014/main" id="{CCD14F82-32BC-4E61-83EA-CB71ED780A3F}"/>
              </a:ext>
            </a:extLst>
          </p:cNvPr>
          <p:cNvSpPr>
            <a:spLocks noGrp="1"/>
          </p:cNvSpPr>
          <p:nvPr>
            <p:ph sz="quarter" idx="13"/>
          </p:nvPr>
        </p:nvSpPr>
        <p:spPr>
          <a:xfrm>
            <a:off x="5051823" y="712789"/>
            <a:ext cx="3463528" cy="5432425"/>
          </a:xfrm>
        </p:spPr>
        <p:txBody>
          <a:bodyPr anchor="ctr"/>
          <a:lstStyle>
            <a:lvl1pPr marL="0" indent="0">
              <a:buNone/>
              <a:defRPr sz="1350"/>
            </a:lvl1pPr>
          </a:lstStyle>
          <a:p>
            <a:pPr lvl="0"/>
            <a:r>
              <a:rPr lang="en-US"/>
              <a:t>Click to edit Master text styles</a:t>
            </a:r>
          </a:p>
        </p:txBody>
      </p:sp>
    </p:spTree>
    <p:extLst>
      <p:ext uri="{BB962C8B-B14F-4D97-AF65-F5344CB8AC3E}">
        <p14:creationId xmlns:p14="http://schemas.microsoft.com/office/powerpoint/2010/main" val="2124152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with 2 pictures">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D52F74EF-6A19-4BD7-8279-F105381ACB13}"/>
              </a:ext>
            </a:extLst>
          </p:cNvPr>
          <p:cNvSpPr>
            <a:spLocks noGrp="1"/>
          </p:cNvSpPr>
          <p:nvPr>
            <p:ph type="pic" sz="quarter" idx="13"/>
          </p:nvPr>
        </p:nvSpPr>
        <p:spPr>
          <a:xfrm>
            <a:off x="-6865" y="1"/>
            <a:ext cx="4578852"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anchor="ctr">
            <a:noAutofit/>
          </a:bodyPr>
          <a:lstStyle>
            <a:lvl1pPr algn="ctr">
              <a:buNone/>
              <a:defRPr/>
            </a:lvl1pPr>
          </a:lstStyle>
          <a:p>
            <a:r>
              <a:rPr lang="en-US"/>
              <a:t>Click icon to add picture</a:t>
            </a:r>
            <a:endParaRPr lang="en-US" dirty="0"/>
          </a:p>
        </p:txBody>
      </p:sp>
      <p:sp>
        <p:nvSpPr>
          <p:cNvPr id="15" name="Picture Placeholder 14">
            <a:extLst>
              <a:ext uri="{FF2B5EF4-FFF2-40B4-BE49-F238E27FC236}">
                <a16:creationId xmlns:a16="http://schemas.microsoft.com/office/drawing/2014/main" id="{409EFF82-B4B6-4B60-B389-A87BD677DE0A}"/>
              </a:ext>
            </a:extLst>
          </p:cNvPr>
          <p:cNvSpPr>
            <a:spLocks noGrp="1"/>
          </p:cNvSpPr>
          <p:nvPr>
            <p:ph type="pic" sz="quarter" idx="14"/>
          </p:nvPr>
        </p:nvSpPr>
        <p:spPr>
          <a:xfrm>
            <a:off x="4766627" y="211466"/>
            <a:ext cx="3706113"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hasCustomPrompt="1"/>
          </p:nvPr>
        </p:nvSpPr>
        <p:spPr>
          <a:xfrm>
            <a:off x="3936492" y="4224528"/>
            <a:ext cx="4581144" cy="1463040"/>
          </a:xfrm>
        </p:spPr>
        <p:txBody>
          <a:bodyPr anchor="b">
            <a:normAutofit/>
          </a:bodyPr>
          <a:lstStyle>
            <a:lvl1pPr algn="r">
              <a:defRPr sz="3600"/>
            </a:lvl1pPr>
          </a:lstStyle>
          <a:p>
            <a:r>
              <a:rPr lang="en-US" dirty="0"/>
              <a:t>Title here</a:t>
            </a:r>
          </a:p>
        </p:txBody>
      </p:sp>
      <p:sp>
        <p:nvSpPr>
          <p:cNvPr id="18" name="Subtitle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3799332" y="5724144"/>
            <a:ext cx="4718304" cy="649224"/>
          </a:xfrm>
        </p:spPr>
        <p:txBody>
          <a:bodyPr/>
          <a:lstStyle>
            <a:lvl1pPr marL="0" indent="0" algn="r">
              <a:buNone/>
              <a:defRPr sz="1800" cap="all"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Tree>
    <p:extLst>
      <p:ext uri="{BB962C8B-B14F-4D97-AF65-F5344CB8AC3E}">
        <p14:creationId xmlns:p14="http://schemas.microsoft.com/office/powerpoint/2010/main" val="3224120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2266157"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sz="1350" dirty="0"/>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3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628650" y="2011680"/>
            <a:ext cx="78867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92721A62-1FAD-BB4E-B9D0-4B0D67904792}" type="datetimeFigureOut">
              <a:rPr lang="en-US" smtClean="0"/>
              <a:t>5/29/22</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6603A372-2B53-AB43-8D16-6DC36B240390}" type="slidenum">
              <a:rPr lang="en-US" smtClean="0"/>
              <a:t>‹#›</a:t>
            </a:fld>
            <a:endParaRPr lang="en-US"/>
          </a:p>
        </p:txBody>
      </p:sp>
    </p:spTree>
    <p:extLst>
      <p:ext uri="{BB962C8B-B14F-4D97-AF65-F5344CB8AC3E}">
        <p14:creationId xmlns:p14="http://schemas.microsoft.com/office/powerpoint/2010/main" val="3111072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477229" y="181596"/>
            <a:ext cx="618954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endParaRPr lang="en-US" sz="1350"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496312" y="2002536"/>
            <a:ext cx="4155948" cy="2148840"/>
          </a:xfrm>
        </p:spPr>
        <p:txBody>
          <a:bodyPr anchor="b">
            <a:normAutofit/>
          </a:bodyPr>
          <a:lstStyle>
            <a:lvl1pPr algn="ctr">
              <a:defRPr sz="2700">
                <a:solidFill>
                  <a:schemeClr val="bg1"/>
                </a:solidFill>
                <a:latin typeface="+mn-lt"/>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92721A62-1FAD-BB4E-B9D0-4B0D67904792}" type="datetimeFigureOut">
              <a:rPr lang="en-US" smtClean="0"/>
              <a:t>5/29/22</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6603A372-2B53-AB43-8D16-6DC36B240390}" type="slidenum">
              <a:rPr lang="en-US" smtClean="0"/>
              <a:t>‹#›</a:t>
            </a:fld>
            <a:endParaRPr lang="en-US"/>
          </a:p>
        </p:txBody>
      </p:sp>
      <p:sp>
        <p:nvSpPr>
          <p:cNvPr id="8" name="Text Placeholder 7">
            <a:extLst>
              <a:ext uri="{FF2B5EF4-FFF2-40B4-BE49-F238E27FC236}">
                <a16:creationId xmlns:a16="http://schemas.microsoft.com/office/drawing/2014/main" id="{DB993D08-8A5D-4511-89F2-22508AFAC62D}"/>
              </a:ext>
            </a:extLst>
          </p:cNvPr>
          <p:cNvSpPr>
            <a:spLocks noGrp="1"/>
          </p:cNvSpPr>
          <p:nvPr>
            <p:ph type="body" sz="quarter" idx="13"/>
          </p:nvPr>
        </p:nvSpPr>
        <p:spPr>
          <a:xfrm>
            <a:off x="2907792" y="4297680"/>
            <a:ext cx="3326130" cy="1188720"/>
          </a:xfrm>
        </p:spPr>
        <p:txBody>
          <a:bodyPr/>
          <a:lstStyle>
            <a:lvl1pPr marL="0" indent="0" algn="ctr">
              <a:buNone/>
              <a:defRPr sz="180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2449866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740F3399-4083-4642-9BB0-A990D21E7031}"/>
              </a:ext>
            </a:extLst>
          </p:cNvPr>
          <p:cNvSpPr>
            <a:spLocks noGrp="1"/>
          </p:cNvSpPr>
          <p:nvPr>
            <p:ph type="pic" sz="quarter" idx="13"/>
          </p:nvPr>
        </p:nvSpPr>
        <p:spPr>
          <a:xfrm>
            <a:off x="246299" y="2204789"/>
            <a:ext cx="1539924"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2" name="Picture Placeholder 31">
            <a:extLst>
              <a:ext uri="{FF2B5EF4-FFF2-40B4-BE49-F238E27FC236}">
                <a16:creationId xmlns:a16="http://schemas.microsoft.com/office/drawing/2014/main" id="{0DFA7AC8-DA1D-4AC7-ACF4-7BE16BA870B6}"/>
              </a:ext>
            </a:extLst>
          </p:cNvPr>
          <p:cNvSpPr>
            <a:spLocks noGrp="1"/>
          </p:cNvSpPr>
          <p:nvPr>
            <p:ph type="pic" sz="quarter" idx="14"/>
          </p:nvPr>
        </p:nvSpPr>
        <p:spPr>
          <a:xfrm>
            <a:off x="2024171" y="2211836"/>
            <a:ext cx="1539923"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3" name="Picture Placeholder 32">
            <a:extLst>
              <a:ext uri="{FF2B5EF4-FFF2-40B4-BE49-F238E27FC236}">
                <a16:creationId xmlns:a16="http://schemas.microsoft.com/office/drawing/2014/main" id="{4A968EB8-8393-4689-A845-BCD355955A9F}"/>
              </a:ext>
            </a:extLst>
          </p:cNvPr>
          <p:cNvSpPr>
            <a:spLocks noGrp="1"/>
          </p:cNvSpPr>
          <p:nvPr>
            <p:ph type="pic" sz="quarter" idx="15"/>
          </p:nvPr>
        </p:nvSpPr>
        <p:spPr>
          <a:xfrm>
            <a:off x="3802041" y="2139888"/>
            <a:ext cx="1539923"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4" name="Picture Placeholder 33">
            <a:extLst>
              <a:ext uri="{FF2B5EF4-FFF2-40B4-BE49-F238E27FC236}">
                <a16:creationId xmlns:a16="http://schemas.microsoft.com/office/drawing/2014/main" id="{B2A55E5D-CF3C-4FCD-A6A9-AB4F8F16C90B}"/>
              </a:ext>
            </a:extLst>
          </p:cNvPr>
          <p:cNvSpPr>
            <a:spLocks noGrp="1"/>
          </p:cNvSpPr>
          <p:nvPr>
            <p:ph type="pic" sz="quarter" idx="16"/>
          </p:nvPr>
        </p:nvSpPr>
        <p:spPr>
          <a:xfrm>
            <a:off x="5579910" y="2176535"/>
            <a:ext cx="1539923"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35" name="Picture Placeholder 34">
            <a:extLst>
              <a:ext uri="{FF2B5EF4-FFF2-40B4-BE49-F238E27FC236}">
                <a16:creationId xmlns:a16="http://schemas.microsoft.com/office/drawing/2014/main" id="{BD40DE90-4612-4826-930E-6AE003A47C94}"/>
              </a:ext>
            </a:extLst>
          </p:cNvPr>
          <p:cNvSpPr>
            <a:spLocks noGrp="1"/>
          </p:cNvSpPr>
          <p:nvPr>
            <p:ph type="pic" sz="quarter" idx="17"/>
          </p:nvPr>
        </p:nvSpPr>
        <p:spPr>
          <a:xfrm>
            <a:off x="7357777" y="2139888"/>
            <a:ext cx="1539924"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92721A62-1FAD-BB4E-B9D0-4B0D67904792}" type="datetimeFigureOut">
              <a:rPr lang="en-US" smtClean="0"/>
              <a:t>5/29/22</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6603A372-2B53-AB43-8D16-6DC36B240390}" type="slidenum">
              <a:rPr lang="en-US" smtClean="0"/>
              <a:t>‹#›</a:t>
            </a:fld>
            <a:endParaRPr lang="en-US"/>
          </a:p>
        </p:txBody>
      </p:sp>
      <p:sp>
        <p:nvSpPr>
          <p:cNvPr id="5" name="Title 4">
            <a:extLst>
              <a:ext uri="{FF2B5EF4-FFF2-40B4-BE49-F238E27FC236}">
                <a16:creationId xmlns:a16="http://schemas.microsoft.com/office/drawing/2014/main" id="{DE7D0FB3-AA0E-43D7-A0BC-3BEE75E725EF}"/>
              </a:ext>
            </a:extLst>
          </p:cNvPr>
          <p:cNvSpPr>
            <a:spLocks noGrp="1"/>
          </p:cNvSpPr>
          <p:nvPr>
            <p:ph type="title"/>
          </p:nvPr>
        </p:nvSpPr>
        <p:spPr/>
        <p:txBody>
          <a:bodyPr/>
          <a:lstStyle>
            <a:lvl1pPr algn="ctr">
              <a:defRPr/>
            </a:lvl1pPr>
          </a:lstStyle>
          <a:p>
            <a:r>
              <a:rPr lang="en-US"/>
              <a:t>Click to edit Master title style</a:t>
            </a:r>
          </a:p>
        </p:txBody>
      </p:sp>
      <p:sp>
        <p:nvSpPr>
          <p:cNvPr id="61" name="Text Placeholder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246888" y="4242815"/>
            <a:ext cx="1543050" cy="731520"/>
          </a:xfrm>
        </p:spPr>
        <p:txBody>
          <a:bodyPr anchor="ctr"/>
          <a:lstStyle>
            <a:lvl1pPr marL="0" indent="0" algn="ctr">
              <a:spcBef>
                <a:spcPts val="750"/>
              </a:spcBef>
              <a:buNone/>
              <a:defRPr sz="1500" b="0">
                <a:latin typeface="+mj-lt"/>
              </a:defRPr>
            </a:lvl1pPr>
          </a:lstStyle>
          <a:p>
            <a:pPr lvl="0"/>
            <a:r>
              <a:rPr lang="en-US" dirty="0"/>
              <a:t>Name</a:t>
            </a:r>
          </a:p>
        </p:txBody>
      </p:sp>
      <p:sp>
        <p:nvSpPr>
          <p:cNvPr id="62" name="Text Placeholder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246888" y="4782313"/>
            <a:ext cx="1543050" cy="644525"/>
          </a:xfrm>
        </p:spPr>
        <p:txBody>
          <a:bodyPr anchor="ctr"/>
          <a:lstStyle>
            <a:lvl1pPr marL="0" indent="0" algn="ctr">
              <a:spcBef>
                <a:spcPts val="750"/>
              </a:spcBef>
              <a:buNone/>
              <a:defRPr sz="1500" b="0">
                <a:latin typeface="+mn-lt"/>
              </a:defRPr>
            </a:lvl1pPr>
          </a:lstStyle>
          <a:p>
            <a:pPr lvl="0"/>
            <a:r>
              <a:rPr lang="en-US" dirty="0"/>
              <a:t>Title</a:t>
            </a:r>
          </a:p>
        </p:txBody>
      </p:sp>
      <p:sp>
        <p:nvSpPr>
          <p:cNvPr id="63" name="Text Placeholder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7357777" y="4242815"/>
            <a:ext cx="1543050" cy="731520"/>
          </a:xfrm>
        </p:spPr>
        <p:txBody>
          <a:bodyPr anchor="ctr"/>
          <a:lstStyle>
            <a:lvl1pPr marL="0" indent="0" algn="ctr">
              <a:spcBef>
                <a:spcPts val="750"/>
              </a:spcBef>
              <a:buNone/>
              <a:defRPr sz="1500" b="0">
                <a:latin typeface="+mj-lt"/>
              </a:defRPr>
            </a:lvl1pPr>
          </a:lstStyle>
          <a:p>
            <a:pPr lvl="0"/>
            <a:r>
              <a:rPr lang="en-US" dirty="0"/>
              <a:t>Name</a:t>
            </a:r>
          </a:p>
        </p:txBody>
      </p:sp>
      <p:sp>
        <p:nvSpPr>
          <p:cNvPr id="64" name="Text Placeholder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7357777" y="4782313"/>
            <a:ext cx="1543050" cy="644525"/>
          </a:xfrm>
        </p:spPr>
        <p:txBody>
          <a:bodyPr anchor="ctr"/>
          <a:lstStyle>
            <a:lvl1pPr marL="0" indent="0" algn="ctr">
              <a:spcBef>
                <a:spcPts val="750"/>
              </a:spcBef>
              <a:buNone/>
              <a:defRPr sz="1500" b="0">
                <a:latin typeface="+mn-lt"/>
              </a:defRPr>
            </a:lvl1pPr>
          </a:lstStyle>
          <a:p>
            <a:pPr lvl="0"/>
            <a:r>
              <a:rPr lang="en-US" dirty="0"/>
              <a:t>Title</a:t>
            </a:r>
          </a:p>
        </p:txBody>
      </p:sp>
      <p:sp>
        <p:nvSpPr>
          <p:cNvPr id="65" name="Text Placeholder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5579910" y="4242815"/>
            <a:ext cx="1543050" cy="731520"/>
          </a:xfrm>
        </p:spPr>
        <p:txBody>
          <a:bodyPr anchor="ctr"/>
          <a:lstStyle>
            <a:lvl1pPr marL="0" indent="0" algn="ctr">
              <a:spcBef>
                <a:spcPts val="750"/>
              </a:spcBef>
              <a:buNone/>
              <a:defRPr sz="1500" b="0">
                <a:latin typeface="+mj-lt"/>
              </a:defRPr>
            </a:lvl1pPr>
          </a:lstStyle>
          <a:p>
            <a:pPr lvl="0"/>
            <a:r>
              <a:rPr lang="en-US" dirty="0"/>
              <a:t>Name</a:t>
            </a:r>
          </a:p>
        </p:txBody>
      </p:sp>
      <p:sp>
        <p:nvSpPr>
          <p:cNvPr id="66" name="Text Placeholder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5579910" y="4782313"/>
            <a:ext cx="1543050" cy="644525"/>
          </a:xfrm>
        </p:spPr>
        <p:txBody>
          <a:bodyPr anchor="ctr"/>
          <a:lstStyle>
            <a:lvl1pPr marL="0" indent="0" algn="ctr">
              <a:spcBef>
                <a:spcPts val="750"/>
              </a:spcBef>
              <a:buNone/>
              <a:defRPr sz="1500" b="0">
                <a:latin typeface="+mn-lt"/>
              </a:defRPr>
            </a:lvl1pPr>
          </a:lstStyle>
          <a:p>
            <a:pPr lvl="0"/>
            <a:r>
              <a:rPr lang="en-US" dirty="0"/>
              <a:t>Title</a:t>
            </a:r>
          </a:p>
        </p:txBody>
      </p:sp>
      <p:sp>
        <p:nvSpPr>
          <p:cNvPr id="67" name="Text Placeholder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3798914" y="4242815"/>
            <a:ext cx="1543050" cy="731520"/>
          </a:xfrm>
        </p:spPr>
        <p:txBody>
          <a:bodyPr anchor="ctr"/>
          <a:lstStyle>
            <a:lvl1pPr marL="0" indent="0" algn="ctr">
              <a:spcBef>
                <a:spcPts val="750"/>
              </a:spcBef>
              <a:buNone/>
              <a:defRPr sz="1500" b="0">
                <a:latin typeface="+mj-lt"/>
              </a:defRPr>
            </a:lvl1pPr>
          </a:lstStyle>
          <a:p>
            <a:pPr lvl="0"/>
            <a:r>
              <a:rPr lang="en-US" dirty="0"/>
              <a:t>Name</a:t>
            </a:r>
          </a:p>
        </p:txBody>
      </p:sp>
      <p:sp>
        <p:nvSpPr>
          <p:cNvPr id="68" name="Text Placeholder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3798914" y="4782313"/>
            <a:ext cx="1543050" cy="644525"/>
          </a:xfrm>
        </p:spPr>
        <p:txBody>
          <a:bodyPr anchor="ctr"/>
          <a:lstStyle>
            <a:lvl1pPr marL="0" indent="0" algn="ctr">
              <a:spcBef>
                <a:spcPts val="750"/>
              </a:spcBef>
              <a:buNone/>
              <a:defRPr sz="1500" b="0">
                <a:latin typeface="+mn-lt"/>
              </a:defRPr>
            </a:lvl1pPr>
          </a:lstStyle>
          <a:p>
            <a:pPr lvl="0"/>
            <a:r>
              <a:rPr lang="en-US" dirty="0"/>
              <a:t>Title</a:t>
            </a:r>
          </a:p>
        </p:txBody>
      </p:sp>
      <p:sp>
        <p:nvSpPr>
          <p:cNvPr id="69" name="Text Placeholder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027885" y="4242815"/>
            <a:ext cx="1543050" cy="731520"/>
          </a:xfrm>
        </p:spPr>
        <p:txBody>
          <a:bodyPr anchor="ctr"/>
          <a:lstStyle>
            <a:lvl1pPr marL="0" indent="0" algn="ctr">
              <a:spcBef>
                <a:spcPts val="750"/>
              </a:spcBef>
              <a:buNone/>
              <a:defRPr sz="1500" b="0">
                <a:latin typeface="+mj-lt"/>
              </a:defRPr>
            </a:lvl1pPr>
          </a:lstStyle>
          <a:p>
            <a:pPr lvl="0"/>
            <a:r>
              <a:rPr lang="en-US" dirty="0"/>
              <a:t>Name</a:t>
            </a:r>
          </a:p>
        </p:txBody>
      </p:sp>
      <p:sp>
        <p:nvSpPr>
          <p:cNvPr id="70" name="Text Placeholder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027885" y="4782313"/>
            <a:ext cx="1543050" cy="644525"/>
          </a:xfrm>
        </p:spPr>
        <p:txBody>
          <a:bodyPr anchor="ctr"/>
          <a:lstStyle>
            <a:lvl1pPr marL="0" indent="0" algn="ctr">
              <a:spcBef>
                <a:spcPts val="750"/>
              </a:spcBef>
              <a:buNone/>
              <a:defRPr sz="1500" b="0">
                <a:latin typeface="+mn-lt"/>
              </a:defRPr>
            </a:lvl1pPr>
          </a:lstStyle>
          <a:p>
            <a:pPr lvl="0"/>
            <a:r>
              <a:rPr lang="en-US" dirty="0"/>
              <a:t>Title</a:t>
            </a:r>
          </a:p>
        </p:txBody>
      </p:sp>
    </p:spTree>
    <p:extLst>
      <p:ext uri="{BB962C8B-B14F-4D97-AF65-F5344CB8AC3E}">
        <p14:creationId xmlns:p14="http://schemas.microsoft.com/office/powerpoint/2010/main" val="4279957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2266157"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sz="1350" dirty="0"/>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3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628650" y="2011680"/>
            <a:ext cx="370332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4814316" y="2011680"/>
            <a:ext cx="370332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92721A62-1FAD-BB4E-B9D0-4B0D67904792}" type="datetimeFigureOut">
              <a:rPr lang="en-US" smtClean="0"/>
              <a:t>5/29/22</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6603A372-2B53-AB43-8D16-6DC36B240390}" type="slidenum">
              <a:rPr lang="en-US" smtClean="0"/>
              <a:t>‹#›</a:t>
            </a:fld>
            <a:endParaRPr lang="en-US"/>
          </a:p>
        </p:txBody>
      </p:sp>
    </p:spTree>
    <p:extLst>
      <p:ext uri="{BB962C8B-B14F-4D97-AF65-F5344CB8AC3E}">
        <p14:creationId xmlns:p14="http://schemas.microsoft.com/office/powerpoint/2010/main" val="1502249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2266157"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sz="1350" dirty="0"/>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629841" y="365126"/>
            <a:ext cx="7886700" cy="1325563"/>
          </a:xfrm>
        </p:spPr>
        <p:txBody>
          <a:bodyPr>
            <a:normAutofit/>
          </a:bodyPr>
          <a:lstStyle>
            <a:lvl1pPr>
              <a:defRPr sz="3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629841" y="2011680"/>
            <a:ext cx="3703320" cy="950976"/>
          </a:xfrm>
        </p:spPr>
        <p:txBody>
          <a:bodyPr anchor="b">
            <a:norm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629841" y="3127248"/>
            <a:ext cx="3703320" cy="3063240"/>
          </a:xfrm>
        </p:spPr>
        <p:txBody>
          <a:bodyPr>
            <a:normAutofit/>
          </a:bodyPr>
          <a:lstStyle>
            <a:lvl1pPr>
              <a:defRPr sz="1350"/>
            </a:lvl1pPr>
            <a:lvl2pPr>
              <a:defRPr sz="1350"/>
            </a:lvl2pPr>
            <a:lvl3pPr>
              <a:defRPr sz="1350"/>
            </a:lvl3pPr>
            <a:lvl4pPr>
              <a:defRPr sz="135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4814316" y="2011680"/>
            <a:ext cx="3703320" cy="950976"/>
          </a:xfrm>
        </p:spPr>
        <p:txBody>
          <a:bodyPr anchor="b">
            <a:norm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4814316" y="3127248"/>
            <a:ext cx="3703320" cy="3063240"/>
          </a:xfrm>
        </p:spPr>
        <p:txBody>
          <a:bodyPr>
            <a:normAutofit/>
          </a:bodyPr>
          <a:lstStyle>
            <a:lvl1pPr>
              <a:defRPr sz="1350"/>
            </a:lvl1pPr>
            <a:lvl2pPr>
              <a:defRPr sz="1350"/>
            </a:lvl2pPr>
            <a:lvl3pPr>
              <a:defRPr sz="1350"/>
            </a:lvl3pPr>
            <a:lvl4pPr>
              <a:defRPr sz="135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92721A62-1FAD-BB4E-B9D0-4B0D67904792}" type="datetimeFigureOut">
              <a:rPr lang="en-US" smtClean="0"/>
              <a:t>5/29/22</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6603A372-2B53-AB43-8D16-6DC36B240390}" type="slidenum">
              <a:rPr lang="en-US" smtClean="0"/>
              <a:t>‹#›</a:t>
            </a:fld>
            <a:endParaRPr lang="en-US"/>
          </a:p>
        </p:txBody>
      </p:sp>
    </p:spTree>
    <p:extLst>
      <p:ext uri="{BB962C8B-B14F-4D97-AF65-F5344CB8AC3E}">
        <p14:creationId xmlns:p14="http://schemas.microsoft.com/office/powerpoint/2010/main" val="2907906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3.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2721A62-1FAD-BB4E-B9D0-4B0D67904792}" type="datetimeFigureOut">
              <a:rPr lang="en-US" smtClean="0"/>
              <a:t>5/29/22</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603A372-2B53-AB43-8D16-6DC36B240390}" type="slidenum">
              <a:rPr lang="en-US" smtClean="0"/>
              <a:t>‹#›</a:t>
            </a:fld>
            <a:endParaRPr lang="en-US"/>
          </a:p>
        </p:txBody>
      </p:sp>
    </p:spTree>
    <p:extLst>
      <p:ext uri="{BB962C8B-B14F-4D97-AF65-F5344CB8AC3E}">
        <p14:creationId xmlns:p14="http://schemas.microsoft.com/office/powerpoint/2010/main" val="24497989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685800" rtl="0" eaLnBrk="1" latinLnBrk="0" hangingPunct="1">
        <a:lnSpc>
          <a:spcPct val="90000"/>
        </a:lnSpc>
        <a:spcBef>
          <a:spcPct val="0"/>
        </a:spcBef>
        <a:buNone/>
        <a:defRPr sz="3300" i="1"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92721A62-1FAD-BB4E-B9D0-4B0D67904792}" type="datetimeFigureOut">
              <a:rPr lang="en-US" smtClean="0"/>
              <a:t>5/29/22</a:t>
            </a:fld>
            <a:endParaRPr lang="en-US"/>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6603A372-2B53-AB43-8D16-6DC36B240390}" type="slidenum">
              <a:rPr lang="en-US" smtClean="0"/>
              <a:t>‹#›</a:t>
            </a:fld>
            <a:endParaRPr lang="en-US"/>
          </a:p>
        </p:txBody>
      </p:sp>
    </p:spTree>
    <p:extLst>
      <p:ext uri="{BB962C8B-B14F-4D97-AF65-F5344CB8AC3E}">
        <p14:creationId xmlns:p14="http://schemas.microsoft.com/office/powerpoint/2010/main" val="3465565384"/>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0137B-E33C-8043-9380-AD15C5BF6333}"/>
              </a:ext>
            </a:extLst>
          </p:cNvPr>
          <p:cNvSpPr>
            <a:spLocks noGrp="1"/>
          </p:cNvSpPr>
          <p:nvPr>
            <p:ph type="ctrTitle"/>
          </p:nvPr>
        </p:nvSpPr>
        <p:spPr>
          <a:xfrm>
            <a:off x="788670" y="1432223"/>
            <a:ext cx="7593330" cy="1491847"/>
          </a:xfrm>
        </p:spPr>
        <p:txBody>
          <a:bodyPr/>
          <a:lstStyle/>
          <a:p>
            <a:r>
              <a:rPr lang="en-US" dirty="0"/>
              <a:t>The message of </a:t>
            </a:r>
            <a:r>
              <a:rPr lang="en-US" dirty="0" err="1"/>
              <a:t>obadiah</a:t>
            </a:r>
            <a:endParaRPr lang="en-US" dirty="0"/>
          </a:p>
        </p:txBody>
      </p:sp>
      <p:sp>
        <p:nvSpPr>
          <p:cNvPr id="3" name="Subtitle 2">
            <a:extLst>
              <a:ext uri="{FF2B5EF4-FFF2-40B4-BE49-F238E27FC236}">
                <a16:creationId xmlns:a16="http://schemas.microsoft.com/office/drawing/2014/main" id="{8E5A10BB-2C17-5D41-AC96-42A8F8658139}"/>
              </a:ext>
            </a:extLst>
          </p:cNvPr>
          <p:cNvSpPr>
            <a:spLocks noGrp="1"/>
          </p:cNvSpPr>
          <p:nvPr>
            <p:ph type="subTitle" idx="1"/>
          </p:nvPr>
        </p:nvSpPr>
        <p:spPr>
          <a:xfrm>
            <a:off x="788670" y="2761287"/>
            <a:ext cx="5918454" cy="1069848"/>
          </a:xfrm>
        </p:spPr>
        <p:txBody>
          <a:bodyPr>
            <a:normAutofit fontScale="92500" lnSpcReduction="10000"/>
          </a:bodyPr>
          <a:lstStyle/>
          <a:p>
            <a:r>
              <a:rPr lang="en-US" sz="2800" dirty="0"/>
              <a:t>A lesson on the dangers of pride, false feelings of self-sufficiency, and God’s perfect justice in His kingdom</a:t>
            </a:r>
          </a:p>
        </p:txBody>
      </p:sp>
    </p:spTree>
    <p:extLst>
      <p:ext uri="{BB962C8B-B14F-4D97-AF65-F5344CB8AC3E}">
        <p14:creationId xmlns:p14="http://schemas.microsoft.com/office/powerpoint/2010/main" val="3899481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529EC-88A6-9448-9E63-D9AAC5FABCA9}"/>
              </a:ext>
            </a:extLst>
          </p:cNvPr>
          <p:cNvSpPr>
            <a:spLocks noGrp="1"/>
          </p:cNvSpPr>
          <p:nvPr>
            <p:ph type="title"/>
          </p:nvPr>
        </p:nvSpPr>
        <p:spPr>
          <a:xfrm>
            <a:off x="685800" y="0"/>
            <a:ext cx="7772400" cy="1609344"/>
          </a:xfrm>
        </p:spPr>
        <p:txBody>
          <a:bodyPr/>
          <a:lstStyle/>
          <a:p>
            <a:r>
              <a:rPr lang="en-US" dirty="0"/>
              <a:t>some background material</a:t>
            </a:r>
          </a:p>
        </p:txBody>
      </p:sp>
      <p:sp>
        <p:nvSpPr>
          <p:cNvPr id="3" name="Content Placeholder 2">
            <a:extLst>
              <a:ext uri="{FF2B5EF4-FFF2-40B4-BE49-F238E27FC236}">
                <a16:creationId xmlns:a16="http://schemas.microsoft.com/office/drawing/2014/main" id="{EFE8EF4E-2BD3-E94D-B38F-447200BE9F75}"/>
              </a:ext>
            </a:extLst>
          </p:cNvPr>
          <p:cNvSpPr>
            <a:spLocks noGrp="1"/>
          </p:cNvSpPr>
          <p:nvPr>
            <p:ph idx="1"/>
          </p:nvPr>
        </p:nvSpPr>
        <p:spPr>
          <a:xfrm>
            <a:off x="685800" y="1299718"/>
            <a:ext cx="3700376" cy="5050840"/>
          </a:xfrm>
        </p:spPr>
        <p:txBody>
          <a:bodyPr>
            <a:normAutofit lnSpcReduction="10000"/>
          </a:bodyPr>
          <a:lstStyle/>
          <a:p>
            <a:pPr>
              <a:lnSpc>
                <a:spcPct val="100000"/>
              </a:lnSpc>
              <a:spcAft>
                <a:spcPts val="1800"/>
              </a:spcAft>
            </a:pPr>
            <a:r>
              <a:rPr lang="en-US" dirty="0"/>
              <a:t>Indeterminate date of writing and historical situation. It was obviously some time of major hostility between Israel &amp; Edom</a:t>
            </a:r>
          </a:p>
          <a:p>
            <a:pPr lvl="1">
              <a:lnSpc>
                <a:spcPct val="110000"/>
              </a:lnSpc>
              <a:spcBef>
                <a:spcPts val="0"/>
              </a:spcBef>
              <a:spcAft>
                <a:spcPts val="1200"/>
              </a:spcAft>
            </a:pPr>
            <a:r>
              <a:rPr lang="en-US" sz="2000" u="sng" dirty="0">
                <a:solidFill>
                  <a:schemeClr val="accent2"/>
                </a:solidFill>
              </a:rPr>
              <a:t>Option 1</a:t>
            </a:r>
            <a:r>
              <a:rPr lang="en-US" sz="2000" dirty="0">
                <a:solidFill>
                  <a:schemeClr val="accent2"/>
                </a:solidFill>
              </a:rPr>
              <a:t> – Volatility during </a:t>
            </a:r>
            <a:r>
              <a:rPr lang="en-US" sz="2000" dirty="0" err="1">
                <a:solidFill>
                  <a:schemeClr val="accent2"/>
                </a:solidFill>
              </a:rPr>
              <a:t>Jehoram’s</a:t>
            </a:r>
            <a:r>
              <a:rPr lang="en-US" sz="2000" dirty="0">
                <a:solidFill>
                  <a:schemeClr val="accent2"/>
                </a:solidFill>
              </a:rPr>
              <a:t> reign, circa 845 BC</a:t>
            </a:r>
          </a:p>
          <a:p>
            <a:pPr lvl="1">
              <a:lnSpc>
                <a:spcPct val="110000"/>
              </a:lnSpc>
              <a:spcBef>
                <a:spcPts val="0"/>
              </a:spcBef>
              <a:spcAft>
                <a:spcPts val="1200"/>
              </a:spcAft>
            </a:pPr>
            <a:r>
              <a:rPr lang="en-US" sz="2000" u="sng" dirty="0">
                <a:solidFill>
                  <a:schemeClr val="accent2"/>
                </a:solidFill>
              </a:rPr>
              <a:t>Option 2</a:t>
            </a:r>
            <a:r>
              <a:rPr lang="en-US" sz="2000" dirty="0">
                <a:solidFill>
                  <a:schemeClr val="accent2"/>
                </a:solidFill>
              </a:rPr>
              <a:t> – The fall of Jerusalem in 586 BC</a:t>
            </a:r>
          </a:p>
          <a:p>
            <a:pPr>
              <a:lnSpc>
                <a:spcPct val="100000"/>
              </a:lnSpc>
              <a:spcAft>
                <a:spcPts val="1800"/>
              </a:spcAft>
            </a:pPr>
            <a:r>
              <a:rPr lang="en-US" dirty="0"/>
              <a:t>The book is markedly short</a:t>
            </a:r>
          </a:p>
          <a:p>
            <a:pPr>
              <a:lnSpc>
                <a:spcPct val="100000"/>
              </a:lnSpc>
              <a:spcAft>
                <a:spcPts val="1800"/>
              </a:spcAft>
            </a:pPr>
            <a:r>
              <a:rPr lang="en-US" dirty="0"/>
              <a:t>We don’t know much about the human penman</a:t>
            </a:r>
          </a:p>
        </p:txBody>
      </p:sp>
      <p:pic>
        <p:nvPicPr>
          <p:cNvPr id="4" name="Picture 3">
            <a:extLst>
              <a:ext uri="{FF2B5EF4-FFF2-40B4-BE49-F238E27FC236}">
                <a16:creationId xmlns:a16="http://schemas.microsoft.com/office/drawing/2014/main" id="{2B58B44C-D05C-2A4E-B171-BB969E6A8ED4}"/>
              </a:ext>
            </a:extLst>
          </p:cNvPr>
          <p:cNvPicPr>
            <a:picLocks noChangeAspect="1"/>
          </p:cNvPicPr>
          <p:nvPr/>
        </p:nvPicPr>
        <p:blipFill>
          <a:blip r:embed="rId2"/>
          <a:stretch>
            <a:fillRect/>
          </a:stretch>
        </p:blipFill>
        <p:spPr>
          <a:xfrm>
            <a:off x="4572000" y="1305513"/>
            <a:ext cx="3959050" cy="4673256"/>
          </a:xfrm>
          <a:prstGeom prst="rect">
            <a:avLst/>
          </a:prstGeom>
          <a:ln w="38100">
            <a:solidFill>
              <a:schemeClr val="tx1"/>
            </a:solidFill>
          </a:ln>
        </p:spPr>
      </p:pic>
    </p:spTree>
    <p:extLst>
      <p:ext uri="{BB962C8B-B14F-4D97-AF65-F5344CB8AC3E}">
        <p14:creationId xmlns:p14="http://schemas.microsoft.com/office/powerpoint/2010/main" val="244608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2060B-7F7A-2E46-BA6A-26A96B8113B7}"/>
              </a:ext>
            </a:extLst>
          </p:cNvPr>
          <p:cNvSpPr>
            <a:spLocks noGrp="1"/>
          </p:cNvSpPr>
          <p:nvPr>
            <p:ph type="title"/>
          </p:nvPr>
        </p:nvSpPr>
        <p:spPr>
          <a:xfrm>
            <a:off x="685800" y="0"/>
            <a:ext cx="7772400" cy="1609344"/>
          </a:xfrm>
        </p:spPr>
        <p:txBody>
          <a:bodyPr/>
          <a:lstStyle/>
          <a:p>
            <a:r>
              <a:rPr lang="en-US" dirty="0"/>
              <a:t>judgment of </a:t>
            </a:r>
            <a:r>
              <a:rPr lang="en-US" dirty="0" err="1"/>
              <a:t>edom</a:t>
            </a:r>
            <a:r>
              <a:rPr lang="en-US" dirty="0"/>
              <a:t> (verses 1-9)</a:t>
            </a:r>
          </a:p>
        </p:txBody>
      </p:sp>
      <p:sp>
        <p:nvSpPr>
          <p:cNvPr id="3" name="Content Placeholder 2">
            <a:extLst>
              <a:ext uri="{FF2B5EF4-FFF2-40B4-BE49-F238E27FC236}">
                <a16:creationId xmlns:a16="http://schemas.microsoft.com/office/drawing/2014/main" id="{5A4C587A-458B-7947-97A3-508EEA8031E1}"/>
              </a:ext>
            </a:extLst>
          </p:cNvPr>
          <p:cNvSpPr>
            <a:spLocks noGrp="1"/>
          </p:cNvSpPr>
          <p:nvPr>
            <p:ph idx="1"/>
          </p:nvPr>
        </p:nvSpPr>
        <p:spPr>
          <a:xfrm>
            <a:off x="685799" y="1403604"/>
            <a:ext cx="7905541" cy="2454963"/>
          </a:xfrm>
        </p:spPr>
        <p:txBody>
          <a:bodyPr/>
          <a:lstStyle/>
          <a:p>
            <a:pPr>
              <a:lnSpc>
                <a:spcPct val="100000"/>
              </a:lnSpc>
            </a:pPr>
            <a:r>
              <a:rPr lang="en-US" u="sng" dirty="0"/>
              <a:t>The Origin of the Oracle</a:t>
            </a:r>
            <a:r>
              <a:rPr lang="en-US" dirty="0"/>
              <a:t>: “Thus Saith The LORD”</a:t>
            </a:r>
          </a:p>
          <a:p>
            <a:pPr>
              <a:lnSpc>
                <a:spcPct val="100000"/>
              </a:lnSpc>
            </a:pPr>
            <a:r>
              <a:rPr lang="en-US" dirty="0"/>
              <a:t>Obadiah expresses the “climax of hatred” &amp; outrage (Jack Lewis)</a:t>
            </a:r>
          </a:p>
          <a:p>
            <a:pPr>
              <a:lnSpc>
                <a:spcPct val="100000"/>
              </a:lnSpc>
            </a:pPr>
            <a:r>
              <a:rPr lang="en-US" dirty="0"/>
              <a:t>Edom is the kingdom that arose thru Jacob’s twin brother Esau</a:t>
            </a:r>
          </a:p>
          <a:p>
            <a:pPr>
              <a:lnSpc>
                <a:spcPct val="100000"/>
              </a:lnSpc>
            </a:pPr>
            <a:r>
              <a:rPr lang="en-US" dirty="0"/>
              <a:t>Continuous animosity between the kingdoms</a:t>
            </a:r>
          </a:p>
          <a:p>
            <a:pPr>
              <a:lnSpc>
                <a:spcPct val="100000"/>
              </a:lnSpc>
            </a:pPr>
            <a:r>
              <a:rPr lang="en-US" dirty="0"/>
              <a:t>Edom stands as a city of Satan; Israel stands as the “city of God”</a:t>
            </a:r>
          </a:p>
        </p:txBody>
      </p:sp>
      <p:pic>
        <p:nvPicPr>
          <p:cNvPr id="1026" name="Picture 2" descr="Obadiah: Would Edom Avoid God's Judgement? — Reconstructed Bible">
            <a:extLst>
              <a:ext uri="{FF2B5EF4-FFF2-40B4-BE49-F238E27FC236}">
                <a16:creationId xmlns:a16="http://schemas.microsoft.com/office/drawing/2014/main" id="{C5E99C67-0516-2A44-BBA4-7E0B81FFDC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70549"/>
            <a:ext cx="9144000" cy="258745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2F134185-61B6-884A-963C-518E03486221}"/>
              </a:ext>
            </a:extLst>
          </p:cNvPr>
          <p:cNvCxnSpPr/>
          <p:nvPr/>
        </p:nvCxnSpPr>
        <p:spPr>
          <a:xfrm>
            <a:off x="0" y="4270549"/>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849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 Teaching Outline for the Book of Obadiah — Expository Parenting Ministries">
            <a:extLst>
              <a:ext uri="{FF2B5EF4-FFF2-40B4-BE49-F238E27FC236}">
                <a16:creationId xmlns:a16="http://schemas.microsoft.com/office/drawing/2014/main" id="{CCF28649-C8AC-AA4C-94A1-A5808B9D85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58567"/>
            <a:ext cx="9144000" cy="30131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BA2060B-7F7A-2E46-BA6A-26A96B8113B7}"/>
              </a:ext>
            </a:extLst>
          </p:cNvPr>
          <p:cNvSpPr>
            <a:spLocks noGrp="1"/>
          </p:cNvSpPr>
          <p:nvPr>
            <p:ph type="title"/>
          </p:nvPr>
        </p:nvSpPr>
        <p:spPr>
          <a:xfrm>
            <a:off x="685800" y="0"/>
            <a:ext cx="7772400" cy="1609344"/>
          </a:xfrm>
        </p:spPr>
        <p:txBody>
          <a:bodyPr/>
          <a:lstStyle/>
          <a:p>
            <a:r>
              <a:rPr lang="en-US" dirty="0"/>
              <a:t>judgment of </a:t>
            </a:r>
            <a:r>
              <a:rPr lang="en-US" dirty="0" err="1"/>
              <a:t>edom</a:t>
            </a:r>
            <a:r>
              <a:rPr lang="en-US" dirty="0"/>
              <a:t> (verses 1-9)</a:t>
            </a:r>
          </a:p>
        </p:txBody>
      </p:sp>
      <p:sp>
        <p:nvSpPr>
          <p:cNvPr id="3" name="Content Placeholder 2">
            <a:extLst>
              <a:ext uri="{FF2B5EF4-FFF2-40B4-BE49-F238E27FC236}">
                <a16:creationId xmlns:a16="http://schemas.microsoft.com/office/drawing/2014/main" id="{5A4C587A-458B-7947-97A3-508EEA8031E1}"/>
              </a:ext>
            </a:extLst>
          </p:cNvPr>
          <p:cNvSpPr>
            <a:spLocks noGrp="1"/>
          </p:cNvSpPr>
          <p:nvPr>
            <p:ph idx="1"/>
          </p:nvPr>
        </p:nvSpPr>
        <p:spPr>
          <a:xfrm>
            <a:off x="685799" y="1403604"/>
            <a:ext cx="7905541" cy="2454963"/>
          </a:xfrm>
        </p:spPr>
        <p:txBody>
          <a:bodyPr/>
          <a:lstStyle/>
          <a:p>
            <a:pPr>
              <a:lnSpc>
                <a:spcPct val="100000"/>
              </a:lnSpc>
            </a:pPr>
            <a:r>
              <a:rPr lang="en-US" i="1" dirty="0"/>
              <a:t>“Edom is the subject of more separate oracles against foreign nations and more brief or passing hostile references in the prophetical books than any other nation”</a:t>
            </a:r>
            <a:r>
              <a:rPr lang="en-US" dirty="0"/>
              <a:t> (Longman &amp; Dillard, </a:t>
            </a:r>
            <a:r>
              <a:rPr lang="en-US" i="1" dirty="0"/>
              <a:t>An Introduction to the Old Testament</a:t>
            </a:r>
            <a:r>
              <a:rPr lang="en-US" dirty="0"/>
              <a:t>, 439). </a:t>
            </a:r>
          </a:p>
          <a:p>
            <a:pPr>
              <a:lnSpc>
                <a:spcPct val="100000"/>
              </a:lnSpc>
            </a:pPr>
            <a:r>
              <a:rPr lang="en-US" u="sng" dirty="0"/>
              <a:t>Examples</a:t>
            </a:r>
            <a:r>
              <a:rPr lang="en-US" dirty="0"/>
              <a:t>: Isaiah 34:5-15; Jeremiah 49:7-22; Ezekiel 25:12-14; 35; Amos 1:11-12; Malachi 1:2-5). </a:t>
            </a:r>
          </a:p>
        </p:txBody>
      </p:sp>
      <p:cxnSp>
        <p:nvCxnSpPr>
          <p:cNvPr id="5" name="Straight Connector 4">
            <a:extLst>
              <a:ext uri="{FF2B5EF4-FFF2-40B4-BE49-F238E27FC236}">
                <a16:creationId xmlns:a16="http://schemas.microsoft.com/office/drawing/2014/main" id="{2F134185-61B6-884A-963C-518E03486221}"/>
              </a:ext>
            </a:extLst>
          </p:cNvPr>
          <p:cNvCxnSpPr/>
          <p:nvPr/>
        </p:nvCxnSpPr>
        <p:spPr>
          <a:xfrm>
            <a:off x="0" y="3858567"/>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321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ost City of Petra - Exoticca Blog">
            <a:extLst>
              <a:ext uri="{FF2B5EF4-FFF2-40B4-BE49-F238E27FC236}">
                <a16:creationId xmlns:a16="http://schemas.microsoft.com/office/drawing/2014/main" id="{49300B98-A99A-5241-B90B-599DF97E9E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70549"/>
            <a:ext cx="9144000" cy="25874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BA2060B-7F7A-2E46-BA6A-26A96B8113B7}"/>
              </a:ext>
            </a:extLst>
          </p:cNvPr>
          <p:cNvSpPr>
            <a:spLocks noGrp="1"/>
          </p:cNvSpPr>
          <p:nvPr>
            <p:ph type="title"/>
          </p:nvPr>
        </p:nvSpPr>
        <p:spPr>
          <a:xfrm>
            <a:off x="502418" y="281354"/>
            <a:ext cx="8018584" cy="1609344"/>
          </a:xfrm>
        </p:spPr>
        <p:txBody>
          <a:bodyPr/>
          <a:lstStyle/>
          <a:p>
            <a:r>
              <a:rPr lang="en-US" dirty="0"/>
              <a:t>judgment of </a:t>
            </a:r>
            <a:r>
              <a:rPr lang="en-US" dirty="0" err="1"/>
              <a:t>edom</a:t>
            </a:r>
            <a:r>
              <a:rPr lang="en-US" dirty="0"/>
              <a:t> (verses 1-9)</a:t>
            </a:r>
          </a:p>
        </p:txBody>
      </p:sp>
      <p:sp>
        <p:nvSpPr>
          <p:cNvPr id="3" name="Content Placeholder 2">
            <a:extLst>
              <a:ext uri="{FF2B5EF4-FFF2-40B4-BE49-F238E27FC236}">
                <a16:creationId xmlns:a16="http://schemas.microsoft.com/office/drawing/2014/main" id="{5A4C587A-458B-7947-97A3-508EEA8031E1}"/>
              </a:ext>
            </a:extLst>
          </p:cNvPr>
          <p:cNvSpPr>
            <a:spLocks noGrp="1"/>
          </p:cNvSpPr>
          <p:nvPr>
            <p:ph idx="1"/>
          </p:nvPr>
        </p:nvSpPr>
        <p:spPr>
          <a:xfrm>
            <a:off x="499276" y="1684958"/>
            <a:ext cx="8155943" cy="2454963"/>
          </a:xfrm>
        </p:spPr>
        <p:txBody>
          <a:bodyPr>
            <a:normAutofit fontScale="92500"/>
          </a:bodyPr>
          <a:lstStyle/>
          <a:p>
            <a:pPr>
              <a:lnSpc>
                <a:spcPct val="100000"/>
              </a:lnSpc>
            </a:pPr>
            <a:r>
              <a:rPr lang="en-US" dirty="0"/>
              <a:t>A nation of self-exaltation who felt impervious to God’s standards (v. 3)</a:t>
            </a:r>
          </a:p>
          <a:p>
            <a:pPr>
              <a:lnSpc>
                <a:spcPct val="100000"/>
              </a:lnSpc>
            </a:pPr>
            <a:r>
              <a:rPr lang="en-US" dirty="0"/>
              <a:t>In other words, Edom’s big problem was PRIDE</a:t>
            </a:r>
          </a:p>
          <a:p>
            <a:pPr>
              <a:lnSpc>
                <a:spcPct val="100000"/>
              </a:lnSpc>
            </a:pPr>
            <a:r>
              <a:rPr lang="en-US" dirty="0"/>
              <a:t>Edom’s problem is congenial to us, isn’t it?</a:t>
            </a:r>
          </a:p>
          <a:p>
            <a:pPr>
              <a:lnSpc>
                <a:spcPct val="100000"/>
              </a:lnSpc>
            </a:pPr>
            <a:r>
              <a:rPr lang="en-US" dirty="0"/>
              <a:t>Edom was not beyond God’s power or knowledge (vv. 4, 6). </a:t>
            </a:r>
          </a:p>
          <a:p>
            <a:pPr>
              <a:lnSpc>
                <a:spcPct val="100000"/>
              </a:lnSpc>
            </a:pPr>
            <a:r>
              <a:rPr lang="en-US" dirty="0"/>
              <a:t>Do we view ourselves as untouchable &amp; unanswerable to God’s laws?</a:t>
            </a:r>
          </a:p>
        </p:txBody>
      </p:sp>
      <p:cxnSp>
        <p:nvCxnSpPr>
          <p:cNvPr id="5" name="Straight Connector 4">
            <a:extLst>
              <a:ext uri="{FF2B5EF4-FFF2-40B4-BE49-F238E27FC236}">
                <a16:creationId xmlns:a16="http://schemas.microsoft.com/office/drawing/2014/main" id="{2F134185-61B6-884A-963C-518E03486221}"/>
              </a:ext>
            </a:extLst>
          </p:cNvPr>
          <p:cNvCxnSpPr/>
          <p:nvPr/>
        </p:nvCxnSpPr>
        <p:spPr>
          <a:xfrm>
            <a:off x="0" y="4270549"/>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568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A6F4E-73A9-CD43-8A43-605D1F25ADE8}"/>
              </a:ext>
            </a:extLst>
          </p:cNvPr>
          <p:cNvSpPr>
            <a:spLocks noGrp="1"/>
          </p:cNvSpPr>
          <p:nvPr>
            <p:ph type="title"/>
          </p:nvPr>
        </p:nvSpPr>
        <p:spPr>
          <a:xfrm>
            <a:off x="685800" y="163084"/>
            <a:ext cx="7772400" cy="1609344"/>
          </a:xfrm>
        </p:spPr>
        <p:txBody>
          <a:bodyPr/>
          <a:lstStyle/>
          <a:p>
            <a:r>
              <a:rPr lang="en-US" dirty="0"/>
              <a:t>why Edom was doomed (verses 10-14)</a:t>
            </a:r>
          </a:p>
        </p:txBody>
      </p:sp>
      <p:sp>
        <p:nvSpPr>
          <p:cNvPr id="3" name="Content Placeholder 2">
            <a:extLst>
              <a:ext uri="{FF2B5EF4-FFF2-40B4-BE49-F238E27FC236}">
                <a16:creationId xmlns:a16="http://schemas.microsoft.com/office/drawing/2014/main" id="{183A693B-4CD2-EF48-B5A7-611227AF15CE}"/>
              </a:ext>
            </a:extLst>
          </p:cNvPr>
          <p:cNvSpPr>
            <a:spLocks noGrp="1"/>
          </p:cNvSpPr>
          <p:nvPr>
            <p:ph idx="1"/>
          </p:nvPr>
        </p:nvSpPr>
        <p:spPr>
          <a:xfrm>
            <a:off x="685800" y="1527349"/>
            <a:ext cx="7772400" cy="4582049"/>
          </a:xfrm>
        </p:spPr>
        <p:txBody>
          <a:bodyPr/>
          <a:lstStyle/>
          <a:p>
            <a:r>
              <a:rPr lang="en-US" dirty="0"/>
              <a:t>They are to be “cut off forever” – This is a DRASTIC judgment!</a:t>
            </a:r>
          </a:p>
          <a:p>
            <a:r>
              <a:rPr lang="en-US" dirty="0"/>
              <a:t>Look at the history and nature of their rebellion against God (Numbers 20; Judges 11)</a:t>
            </a:r>
          </a:p>
          <a:p>
            <a:r>
              <a:rPr lang="en-US" dirty="0"/>
              <a:t>Neutrality with God is not possible; you are either in or out, a friend or a foe (Matthew 12:30)</a:t>
            </a:r>
          </a:p>
          <a:p>
            <a:r>
              <a:rPr lang="en-US" dirty="0"/>
              <a:t>Edom ridiculed Jerusalem in its calamity (v. 12)</a:t>
            </a:r>
          </a:p>
          <a:p>
            <a:r>
              <a:rPr lang="en-US" dirty="0"/>
              <a:t>Obadiah expresses </a:t>
            </a:r>
            <a:r>
              <a:rPr lang="en-US" i="1" dirty="0"/>
              <a:t>“the universal rule of Yahweh. The God of Israel is not the god of a single nation. He is the Lord of all nations and places.”</a:t>
            </a:r>
            <a:r>
              <a:rPr lang="en-US" dirty="0"/>
              <a:t> (Longman and Dillard, 440). Our nation has lived in self-sufficiency and ungodliness for a long time. The cycle of the nations will play out. History will repeat itself unless our nation repents (Jeremiah 18:7-10). </a:t>
            </a:r>
          </a:p>
        </p:txBody>
      </p:sp>
    </p:spTree>
    <p:extLst>
      <p:ext uri="{BB962C8B-B14F-4D97-AF65-F5344CB8AC3E}">
        <p14:creationId xmlns:p14="http://schemas.microsoft.com/office/powerpoint/2010/main" val="315359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42F42-36B2-BF42-A632-E030C177D8BC}"/>
              </a:ext>
            </a:extLst>
          </p:cNvPr>
          <p:cNvSpPr>
            <a:spLocks noGrp="1"/>
          </p:cNvSpPr>
          <p:nvPr>
            <p:ph type="title"/>
          </p:nvPr>
        </p:nvSpPr>
        <p:spPr>
          <a:xfrm>
            <a:off x="685800" y="484632"/>
            <a:ext cx="7772400" cy="1042717"/>
          </a:xfrm>
        </p:spPr>
        <p:txBody>
          <a:bodyPr/>
          <a:lstStyle/>
          <a:p>
            <a:r>
              <a:rPr lang="en-US" dirty="0"/>
              <a:t>The day of the Lord (Verses 15-16)</a:t>
            </a:r>
          </a:p>
        </p:txBody>
      </p:sp>
      <p:sp>
        <p:nvSpPr>
          <p:cNvPr id="3" name="Content Placeholder 2">
            <a:extLst>
              <a:ext uri="{FF2B5EF4-FFF2-40B4-BE49-F238E27FC236}">
                <a16:creationId xmlns:a16="http://schemas.microsoft.com/office/drawing/2014/main" id="{214AA130-A892-2B49-A6AC-F2E0CFE9EDA2}"/>
              </a:ext>
            </a:extLst>
          </p:cNvPr>
          <p:cNvSpPr>
            <a:spLocks noGrp="1"/>
          </p:cNvSpPr>
          <p:nvPr>
            <p:ph idx="1"/>
          </p:nvPr>
        </p:nvSpPr>
        <p:spPr>
          <a:xfrm>
            <a:off x="685800" y="1618991"/>
            <a:ext cx="7772400" cy="2497015"/>
          </a:xfrm>
        </p:spPr>
        <p:txBody>
          <a:bodyPr/>
          <a:lstStyle/>
          <a:p>
            <a:r>
              <a:rPr lang="en-US" dirty="0"/>
              <a:t>A day in which God overthrows His enemies</a:t>
            </a:r>
          </a:p>
          <a:p>
            <a:r>
              <a:rPr lang="en-US" dirty="0"/>
              <a:t>A time of terror for God’s foes, but a time of deliverance for God’s family</a:t>
            </a:r>
          </a:p>
          <a:p>
            <a:r>
              <a:rPr lang="en-US" dirty="0"/>
              <a:t>The expression is used in the New Testament to describe the great and final day of judgment (1 Thessalonians 5:2). The enemies of God will be destroyed, but the righteous will be saved (2 Thessalonians 1:7-10). </a:t>
            </a:r>
          </a:p>
        </p:txBody>
      </p:sp>
      <p:pic>
        <p:nvPicPr>
          <p:cNvPr id="5122" name="Picture 2" descr="Top 10 Most Popular Bible Verses in Obadiah | StillFaith.com">
            <a:extLst>
              <a:ext uri="{FF2B5EF4-FFF2-40B4-BE49-F238E27FC236}">
                <a16:creationId xmlns:a16="http://schemas.microsoft.com/office/drawing/2014/main" id="{A0F0210D-587C-BB44-8293-85B917A8DE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285" b="24423"/>
          <a:stretch/>
        </p:blipFill>
        <p:spPr bwMode="auto">
          <a:xfrm>
            <a:off x="0" y="4360984"/>
            <a:ext cx="9144000" cy="2497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18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76457-F767-6C4D-B146-6E76B6BE5498}"/>
              </a:ext>
            </a:extLst>
          </p:cNvPr>
          <p:cNvSpPr>
            <a:spLocks noGrp="1"/>
          </p:cNvSpPr>
          <p:nvPr>
            <p:ph type="title"/>
          </p:nvPr>
        </p:nvSpPr>
        <p:spPr>
          <a:xfrm>
            <a:off x="685800" y="484632"/>
            <a:ext cx="7772400" cy="1012572"/>
          </a:xfrm>
        </p:spPr>
        <p:txBody>
          <a:bodyPr/>
          <a:lstStyle/>
          <a:p>
            <a:r>
              <a:rPr lang="en-US" dirty="0"/>
              <a:t>The kingdom of God (Verses 17-21)</a:t>
            </a:r>
          </a:p>
        </p:txBody>
      </p:sp>
      <p:sp>
        <p:nvSpPr>
          <p:cNvPr id="3" name="Content Placeholder 2">
            <a:extLst>
              <a:ext uri="{FF2B5EF4-FFF2-40B4-BE49-F238E27FC236}">
                <a16:creationId xmlns:a16="http://schemas.microsoft.com/office/drawing/2014/main" id="{E4A8A49D-E4B5-DD49-A65D-C896A722EB23}"/>
              </a:ext>
            </a:extLst>
          </p:cNvPr>
          <p:cNvSpPr>
            <a:spLocks noGrp="1"/>
          </p:cNvSpPr>
          <p:nvPr>
            <p:ph idx="1"/>
          </p:nvPr>
        </p:nvSpPr>
        <p:spPr>
          <a:xfrm>
            <a:off x="685800" y="1617784"/>
            <a:ext cx="7772400" cy="4554415"/>
          </a:xfrm>
        </p:spPr>
        <p:txBody>
          <a:bodyPr/>
          <a:lstStyle/>
          <a:p>
            <a:r>
              <a:rPr lang="en-US" dirty="0"/>
              <a:t>This section reveals the future exaltation and glory of Israel and the defeat of all her enemies. This reaches beyond physical Israel to the true spiritual nation of God.</a:t>
            </a:r>
          </a:p>
          <a:p>
            <a:r>
              <a:rPr lang="en-US" dirty="0"/>
              <a:t>All who turn to the Lord will be saved </a:t>
            </a:r>
          </a:p>
          <a:p>
            <a:r>
              <a:rPr lang="en-US" dirty="0"/>
              <a:t>The animosity toward the Edomites in this book points forward to the time of Jesus. Herod the Great, an Idumean and as such inextricably bound to the Edomite history, sought to destroy the Christ, the son of Israel (Matthew 2:16). He comes to represent all that stands opposed to the plan and ordinance of God through His Son Jesus. God will execute justice against all who stand opposed to the Head of 	the church and His body. Justice against the enemies of Jesus is sure. It is still true today that God loves Jacob (the church) and He hates Esau (the carnal).</a:t>
            </a:r>
          </a:p>
          <a:p>
            <a:endParaRPr lang="en-US" dirty="0"/>
          </a:p>
        </p:txBody>
      </p:sp>
    </p:spTree>
    <p:extLst>
      <p:ext uri="{BB962C8B-B14F-4D97-AF65-F5344CB8AC3E}">
        <p14:creationId xmlns:p14="http://schemas.microsoft.com/office/powerpoint/2010/main" val="140003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Obadiah 15-21 | The Kingdom Will Be the LORD's — Grace Church Memphis">
            <a:extLst>
              <a:ext uri="{FF2B5EF4-FFF2-40B4-BE49-F238E27FC236}">
                <a16:creationId xmlns:a16="http://schemas.microsoft.com/office/drawing/2014/main" id="{9F92104B-8B6B-FE4A-ABE2-8EF465DBAC8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7112" y="1403350"/>
            <a:ext cx="7089775" cy="405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59624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7">
  <a:themeElements>
    <a:clrScheme name="Custom 17">
      <a:dk1>
        <a:sysClr val="windowText" lastClr="000000"/>
      </a:dk1>
      <a:lt1>
        <a:sysClr val="window" lastClr="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7" id="{C2E01597-D8A8-1E46-9330-13B48FCCFFB8}" vid="{69407C91-1BC2-3D4A-82D0-8026B0B2D043}"/>
    </a:ext>
  </a:extLst>
</a:theme>
</file>

<file path=ppt/theme/theme2.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Theme17</Template>
  <TotalTime>67</TotalTime>
  <Words>670</Words>
  <Application>Microsoft Macintosh PowerPoint</Application>
  <PresentationFormat>On-screen Show (4:3)</PresentationFormat>
  <Paragraphs>37</Paragraphs>
  <Slides>9</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vt:i4>
      </vt:variant>
    </vt:vector>
  </HeadingPairs>
  <TitlesOfParts>
    <vt:vector size="19" baseType="lpstr">
      <vt:lpstr>Arial</vt:lpstr>
      <vt:lpstr>Calibri</vt:lpstr>
      <vt:lpstr>Century Gothic</vt:lpstr>
      <vt:lpstr>Elephant</vt:lpstr>
      <vt:lpstr>Rockwell</vt:lpstr>
      <vt:lpstr>Rockwell Condensed</vt:lpstr>
      <vt:lpstr>Rockwell Extra Bold</vt:lpstr>
      <vt:lpstr>Wingdings</vt:lpstr>
      <vt:lpstr>Theme17</vt:lpstr>
      <vt:lpstr>Wood Type</vt:lpstr>
      <vt:lpstr>The message of obadiah</vt:lpstr>
      <vt:lpstr>some background material</vt:lpstr>
      <vt:lpstr>judgment of edom (verses 1-9)</vt:lpstr>
      <vt:lpstr>judgment of edom (verses 1-9)</vt:lpstr>
      <vt:lpstr>judgment of edom (verses 1-9)</vt:lpstr>
      <vt:lpstr>why Edom was doomed (verses 10-14)</vt:lpstr>
      <vt:lpstr>The day of the Lord (Verses 15-16)</vt:lpstr>
      <vt:lpstr>The kingdom of God (Verses 17-21)</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message of obadiah</dc:title>
  <dc:creator>Eric Parker</dc:creator>
  <cp:lastModifiedBy>Eric Parker</cp:lastModifiedBy>
  <cp:revision>4</cp:revision>
  <dcterms:created xsi:type="dcterms:W3CDTF">2022-05-28T17:59:18Z</dcterms:created>
  <dcterms:modified xsi:type="dcterms:W3CDTF">2022-05-29T19:01:59Z</dcterms:modified>
</cp:coreProperties>
</file>