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0" r:id="rId2"/>
    <p:sldId id="470" r:id="rId3"/>
    <p:sldId id="411" r:id="rId4"/>
    <p:sldId id="646" r:id="rId5"/>
    <p:sldId id="502" r:id="rId6"/>
    <p:sldId id="662" r:id="rId7"/>
    <p:sldId id="674" r:id="rId8"/>
    <p:sldId id="663" r:id="rId9"/>
    <p:sldId id="596" r:id="rId10"/>
    <p:sldId id="675" r:id="rId11"/>
    <p:sldId id="676" r:id="rId12"/>
    <p:sldId id="651" r:id="rId13"/>
    <p:sldId id="652" r:id="rId14"/>
    <p:sldId id="677" r:id="rId15"/>
    <p:sldId id="522" r:id="rId16"/>
    <p:sldId id="667" r:id="rId17"/>
    <p:sldId id="668" r:id="rId18"/>
    <p:sldId id="678" r:id="rId19"/>
    <p:sldId id="669" r:id="rId20"/>
    <p:sldId id="552" r:id="rId21"/>
    <p:sldId id="660" r:id="rId22"/>
    <p:sldId id="661" r:id="rId23"/>
    <p:sldId id="6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AFFAC-4F63-49BB-AE23-091F30DB4D37}" v="2" dt="2022-10-12T19:46:39.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4627" autoAdjust="0"/>
  </p:normalViewPr>
  <p:slideViewPr>
    <p:cSldViewPr snapToGrid="0">
      <p:cViewPr varScale="1">
        <p:scale>
          <a:sx n="40" d="100"/>
          <a:sy n="40" d="100"/>
        </p:scale>
        <p:origin x="42" y="564"/>
      </p:cViewPr>
      <p:guideLst/>
    </p:cSldViewPr>
  </p:slideViewPr>
  <p:outlineViewPr>
    <p:cViewPr>
      <p:scale>
        <a:sx n="33" d="100"/>
        <a:sy n="33" d="100"/>
      </p:scale>
      <p:origin x="0" y="-9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iller" userId="aa2b305e3ad279f5" providerId="LiveId" clId="{0C4AFFAC-4F63-49BB-AE23-091F30DB4D37}"/>
    <pc:docChg chg="undo custSel addSld delSld modSld">
      <pc:chgData name="chris miller" userId="aa2b305e3ad279f5" providerId="LiveId" clId="{0C4AFFAC-4F63-49BB-AE23-091F30DB4D37}" dt="2022-10-12T19:47:52.687" v="59" actId="115"/>
      <pc:docMkLst>
        <pc:docMk/>
      </pc:docMkLst>
      <pc:sldChg chg="del">
        <pc:chgData name="chris miller" userId="aa2b305e3ad279f5" providerId="LiveId" clId="{0C4AFFAC-4F63-49BB-AE23-091F30DB4D37}" dt="2022-10-12T19:33:14.123" v="0" actId="47"/>
        <pc:sldMkLst>
          <pc:docMk/>
          <pc:sldMk cId="3026640066" sldId="455"/>
        </pc:sldMkLst>
      </pc:sldChg>
      <pc:sldChg chg="del">
        <pc:chgData name="chris miller" userId="aa2b305e3ad279f5" providerId="LiveId" clId="{0C4AFFAC-4F63-49BB-AE23-091F30DB4D37}" dt="2022-10-12T19:35:30.873" v="3" actId="47"/>
        <pc:sldMkLst>
          <pc:docMk/>
          <pc:sldMk cId="3637260990" sldId="649"/>
        </pc:sldMkLst>
      </pc:sldChg>
      <pc:sldChg chg="add del">
        <pc:chgData name="chris miller" userId="aa2b305e3ad279f5" providerId="LiveId" clId="{0C4AFFAC-4F63-49BB-AE23-091F30DB4D37}" dt="2022-10-12T19:40:42.221" v="47" actId="47"/>
        <pc:sldMkLst>
          <pc:docMk/>
          <pc:sldMk cId="3127024979" sldId="652"/>
        </pc:sldMkLst>
      </pc:sldChg>
      <pc:sldChg chg="modSp">
        <pc:chgData name="chris miller" userId="aa2b305e3ad279f5" providerId="LiveId" clId="{0C4AFFAC-4F63-49BB-AE23-091F30DB4D37}" dt="2022-10-12T19:46:39.653" v="50" actId="20577"/>
        <pc:sldMkLst>
          <pc:docMk/>
          <pc:sldMk cId="249336513" sldId="661"/>
        </pc:sldMkLst>
        <pc:spChg chg="mod">
          <ac:chgData name="chris miller" userId="aa2b305e3ad279f5" providerId="LiveId" clId="{0C4AFFAC-4F63-49BB-AE23-091F30DB4D37}" dt="2022-10-12T19:46:39.653" v="50" actId="20577"/>
          <ac:spMkLst>
            <pc:docMk/>
            <pc:sldMk cId="249336513" sldId="661"/>
            <ac:spMk id="4" creationId="{3C342C19-608D-459A-B3AA-89067C28540F}"/>
          </ac:spMkLst>
        </pc:spChg>
      </pc:sldChg>
      <pc:sldChg chg="modSp mod">
        <pc:chgData name="chris miller" userId="aa2b305e3ad279f5" providerId="LiveId" clId="{0C4AFFAC-4F63-49BB-AE23-091F30DB4D37}" dt="2022-10-12T19:43:37.542" v="48" actId="20577"/>
        <pc:sldMkLst>
          <pc:docMk/>
          <pc:sldMk cId="3087520516" sldId="668"/>
        </pc:sldMkLst>
        <pc:spChg chg="mod">
          <ac:chgData name="chris miller" userId="aa2b305e3ad279f5" providerId="LiveId" clId="{0C4AFFAC-4F63-49BB-AE23-091F30DB4D37}" dt="2022-10-12T19:43:37.542" v="48" actId="20577"/>
          <ac:spMkLst>
            <pc:docMk/>
            <pc:sldMk cId="3087520516" sldId="668"/>
            <ac:spMk id="4" creationId="{3C342C19-608D-459A-B3AA-89067C28540F}"/>
          </ac:spMkLst>
        </pc:spChg>
      </pc:sldChg>
      <pc:sldChg chg="modSp mod">
        <pc:chgData name="chris miller" userId="aa2b305e3ad279f5" providerId="LiveId" clId="{0C4AFFAC-4F63-49BB-AE23-091F30DB4D37}" dt="2022-10-12T19:47:52.687" v="59" actId="115"/>
        <pc:sldMkLst>
          <pc:docMk/>
          <pc:sldMk cId="3819426007" sldId="673"/>
        </pc:sldMkLst>
        <pc:spChg chg="mod">
          <ac:chgData name="chris miller" userId="aa2b305e3ad279f5" providerId="LiveId" clId="{0C4AFFAC-4F63-49BB-AE23-091F30DB4D37}" dt="2022-10-12T19:47:52.687" v="59" actId="115"/>
          <ac:spMkLst>
            <pc:docMk/>
            <pc:sldMk cId="3819426007" sldId="673"/>
            <ac:spMk id="4" creationId="{3C342C19-608D-459A-B3AA-89067C28540F}"/>
          </ac:spMkLst>
        </pc:spChg>
      </pc:sldChg>
      <pc:sldChg chg="modSp mod">
        <pc:chgData name="chris miller" userId="aa2b305e3ad279f5" providerId="LiveId" clId="{0C4AFFAC-4F63-49BB-AE23-091F30DB4D37}" dt="2022-10-12T19:35:25.216" v="2" actId="20577"/>
        <pc:sldMkLst>
          <pc:docMk/>
          <pc:sldMk cId="1657328360" sldId="674"/>
        </pc:sldMkLst>
        <pc:spChg chg="mod">
          <ac:chgData name="chris miller" userId="aa2b305e3ad279f5" providerId="LiveId" clId="{0C4AFFAC-4F63-49BB-AE23-091F30DB4D37}" dt="2022-10-12T19:35:25.216" v="2" actId="20577"/>
          <ac:spMkLst>
            <pc:docMk/>
            <pc:sldMk cId="1657328360" sldId="674"/>
            <ac:spMk id="5" creationId="{ACD602FC-D45D-1854-A455-13C3A095E6B7}"/>
          </ac:spMkLst>
        </pc:spChg>
      </pc:sldChg>
      <pc:sldChg chg="modNotesTx">
        <pc:chgData name="chris miller" userId="aa2b305e3ad279f5" providerId="LiveId" clId="{0C4AFFAC-4F63-49BB-AE23-091F30DB4D37}" dt="2022-10-12T19:39:41.070" v="45" actId="313"/>
        <pc:sldMkLst>
          <pc:docMk/>
          <pc:sldMk cId="3015931655" sldId="6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1D15B-851B-4480-B3B9-366BC503C00E}"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8B47-95DE-483C-ADC8-377122F3C212}" type="slidenum">
              <a:rPr lang="en-US" smtClean="0"/>
              <a:t>‹#›</a:t>
            </a:fld>
            <a:endParaRPr lang="en-US"/>
          </a:p>
        </p:txBody>
      </p:sp>
    </p:spTree>
    <p:extLst>
      <p:ext uri="{BB962C8B-B14F-4D97-AF65-F5344CB8AC3E}">
        <p14:creationId xmlns:p14="http://schemas.microsoft.com/office/powerpoint/2010/main" val="6630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DEAL WITH THE ELEPHANT IN THE ROOM?” The elephant in the room is that Christianity has an image problem. What do you do when you have an image problem with a business? Re-Brand themselves or repackage their product!</a:t>
            </a:r>
          </a:p>
        </p:txBody>
      </p:sp>
      <p:sp>
        <p:nvSpPr>
          <p:cNvPr id="4" name="Slide Number Placeholder 3"/>
          <p:cNvSpPr>
            <a:spLocks noGrp="1"/>
          </p:cNvSpPr>
          <p:nvPr>
            <p:ph type="sldNum" sz="quarter" idx="5"/>
          </p:nvPr>
        </p:nvSpPr>
        <p:spPr/>
        <p:txBody>
          <a:bodyPr/>
          <a:lstStyle/>
          <a:p>
            <a:fld id="{28018B47-95DE-483C-ADC8-377122F3C212}" type="slidenum">
              <a:rPr lang="en-US" smtClean="0"/>
              <a:t>3</a:t>
            </a:fld>
            <a:endParaRPr lang="en-US"/>
          </a:p>
        </p:txBody>
      </p:sp>
    </p:spTree>
    <p:extLst>
      <p:ext uri="{BB962C8B-B14F-4D97-AF65-F5344CB8AC3E}">
        <p14:creationId xmlns:p14="http://schemas.microsoft.com/office/powerpoint/2010/main" val="3510617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12</a:t>
            </a:fld>
            <a:endParaRPr lang="en-US"/>
          </a:p>
        </p:txBody>
      </p:sp>
    </p:spTree>
    <p:extLst>
      <p:ext uri="{BB962C8B-B14F-4D97-AF65-F5344CB8AC3E}">
        <p14:creationId xmlns:p14="http://schemas.microsoft.com/office/powerpoint/2010/main" val="1630941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13</a:t>
            </a:fld>
            <a:endParaRPr lang="en-US"/>
          </a:p>
        </p:txBody>
      </p:sp>
    </p:spTree>
    <p:extLst>
      <p:ext uri="{BB962C8B-B14F-4D97-AF65-F5344CB8AC3E}">
        <p14:creationId xmlns:p14="http://schemas.microsoft.com/office/powerpoint/2010/main" val="95665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2700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Corinthians’ allegiances were more tightly held to their favorite leader or an exclusive group of people than to Christ</a:t>
            </a:r>
          </a:p>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15</a:t>
            </a:fld>
            <a:endParaRPr lang="en-US"/>
          </a:p>
        </p:txBody>
      </p:sp>
    </p:spTree>
    <p:extLst>
      <p:ext uri="{BB962C8B-B14F-4D97-AF65-F5344CB8AC3E}">
        <p14:creationId xmlns:p14="http://schemas.microsoft.com/office/powerpoint/2010/main" val="3793108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Corinthians’ allegiances were more tightly held to their favorite leader or an exclusive group of people than to Christ</a:t>
            </a:r>
          </a:p>
        </p:txBody>
      </p:sp>
      <p:sp>
        <p:nvSpPr>
          <p:cNvPr id="4" name="Slide Number Placeholder 3"/>
          <p:cNvSpPr>
            <a:spLocks noGrp="1"/>
          </p:cNvSpPr>
          <p:nvPr>
            <p:ph type="sldNum" sz="quarter" idx="5"/>
          </p:nvPr>
        </p:nvSpPr>
        <p:spPr/>
        <p:txBody>
          <a:bodyPr/>
          <a:lstStyle/>
          <a:p>
            <a:fld id="{28018B47-95DE-483C-ADC8-377122F3C212}" type="slidenum">
              <a:rPr lang="en-US" smtClean="0"/>
              <a:t>16</a:t>
            </a:fld>
            <a:endParaRPr lang="en-US"/>
          </a:p>
        </p:txBody>
      </p:sp>
    </p:spTree>
    <p:extLst>
      <p:ext uri="{BB962C8B-B14F-4D97-AF65-F5344CB8AC3E}">
        <p14:creationId xmlns:p14="http://schemas.microsoft.com/office/powerpoint/2010/main" val="1781989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Unity can be built on the realization that Jesus is the head of the church, Jesus is the reason we are here, and Jesus is the one whose blood was shed for our salvation. Paul is not minimizing baptism, if he were, it would contradict his other writing on the subject, notably Romans 6.</a:t>
            </a:r>
          </a:p>
          <a:p>
            <a:r>
              <a:rPr lang="en-US" dirty="0"/>
              <a:t>• Paul knew that baptism had become one of the elements at the root of the quarreling in Corinth, and he wanted no part in leaving the Corinthians with the idea that he was supportive of their doctrine of a divisive baptism stemming from personal loyalty to the one who performed the baptism.</a:t>
            </a:r>
          </a:p>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17</a:t>
            </a:fld>
            <a:endParaRPr lang="en-US"/>
          </a:p>
        </p:txBody>
      </p:sp>
    </p:spTree>
    <p:extLst>
      <p:ext uri="{BB962C8B-B14F-4D97-AF65-F5344CB8AC3E}">
        <p14:creationId xmlns:p14="http://schemas.microsoft.com/office/powerpoint/2010/main" val="3840730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7931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19</a:t>
            </a:fld>
            <a:endParaRPr lang="en-US"/>
          </a:p>
        </p:txBody>
      </p:sp>
    </p:spTree>
    <p:extLst>
      <p:ext uri="{BB962C8B-B14F-4D97-AF65-F5344CB8AC3E}">
        <p14:creationId xmlns:p14="http://schemas.microsoft.com/office/powerpoint/2010/main" val="1314151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21</a:t>
            </a:fld>
            <a:endParaRPr lang="en-US"/>
          </a:p>
        </p:txBody>
      </p:sp>
    </p:spTree>
    <p:extLst>
      <p:ext uri="{BB962C8B-B14F-4D97-AF65-F5344CB8AC3E}">
        <p14:creationId xmlns:p14="http://schemas.microsoft.com/office/powerpoint/2010/main" val="2917255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22</a:t>
            </a:fld>
            <a:endParaRPr lang="en-US"/>
          </a:p>
        </p:txBody>
      </p:sp>
    </p:spTree>
    <p:extLst>
      <p:ext uri="{BB962C8B-B14F-4D97-AF65-F5344CB8AC3E}">
        <p14:creationId xmlns:p14="http://schemas.microsoft.com/office/powerpoint/2010/main" val="296449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problems the Corinthian Church was facing were problems that left unchecked, would damage their ability to carry our mission and purpose. Not only did the church at Corinth have a branding problem, but they also had the same problem that has mostly caused our current "image problem": division, pride, and dissension over nonessentials. While we may look to “branding” to solve our problem, the church at Corinth teaches us a powerful lesson: the solution we think may help our image will often ultimately only re-inscribe the same problems and pitfalls.</a:t>
            </a:r>
          </a:p>
        </p:txBody>
      </p:sp>
      <p:sp>
        <p:nvSpPr>
          <p:cNvPr id="4" name="Slide Number Placeholder 3"/>
          <p:cNvSpPr>
            <a:spLocks noGrp="1"/>
          </p:cNvSpPr>
          <p:nvPr>
            <p:ph type="sldNum" sz="quarter" idx="5"/>
          </p:nvPr>
        </p:nvSpPr>
        <p:spPr/>
        <p:txBody>
          <a:bodyPr/>
          <a:lstStyle/>
          <a:p>
            <a:fld id="{28018B47-95DE-483C-ADC8-377122F3C212}" type="slidenum">
              <a:rPr lang="en-US" smtClean="0"/>
              <a:t>4</a:t>
            </a:fld>
            <a:endParaRPr lang="en-US"/>
          </a:p>
        </p:txBody>
      </p:sp>
    </p:spTree>
    <p:extLst>
      <p:ext uri="{BB962C8B-B14F-4D97-AF65-F5344CB8AC3E}">
        <p14:creationId xmlns:p14="http://schemas.microsoft.com/office/powerpoint/2010/main" val="678204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23</a:t>
            </a:fld>
            <a:endParaRPr lang="en-US"/>
          </a:p>
        </p:txBody>
      </p:sp>
    </p:spTree>
    <p:extLst>
      <p:ext uri="{BB962C8B-B14F-4D97-AF65-F5344CB8AC3E}">
        <p14:creationId xmlns:p14="http://schemas.microsoft.com/office/powerpoint/2010/main" val="41477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946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problems the Corinthian Church was facing were problems that left unchecked, would damage their ability to carry our mission and purpose. Not only did the church at Corinth have a branding problem, but they also had the same problem that has mostly caused our current "image problem": division, pride, and dissension over nonessentials. While we may look to “branding” to solve our problem, the church at Corinth teaches us a powerful lesson: the solution we think may help our image will often ultimately only re-inscribe the same problems and pitfalls.</a:t>
            </a:r>
          </a:p>
        </p:txBody>
      </p:sp>
      <p:sp>
        <p:nvSpPr>
          <p:cNvPr id="4" name="Slide Number Placeholder 3"/>
          <p:cNvSpPr>
            <a:spLocks noGrp="1"/>
          </p:cNvSpPr>
          <p:nvPr>
            <p:ph type="sldNum" sz="quarter" idx="5"/>
          </p:nvPr>
        </p:nvSpPr>
        <p:spPr/>
        <p:txBody>
          <a:bodyPr/>
          <a:lstStyle/>
          <a:p>
            <a:fld id="{28018B47-95DE-483C-ADC8-377122F3C212}" type="slidenum">
              <a:rPr lang="en-US" smtClean="0"/>
              <a:t>6</a:t>
            </a:fld>
            <a:endParaRPr lang="en-US"/>
          </a:p>
        </p:txBody>
      </p:sp>
    </p:spTree>
    <p:extLst>
      <p:ext uri="{BB962C8B-B14F-4D97-AF65-F5344CB8AC3E}">
        <p14:creationId xmlns:p14="http://schemas.microsoft.com/office/powerpoint/2010/main" val="113227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phrase was used of two parties or hostile states reaching an agreement.</a:t>
            </a:r>
          </a:p>
          <a:p>
            <a:r>
              <a:rPr lang="en-US" dirty="0"/>
              <a:t>• This phrase does not mean we will not have some heartfelt convictions and opinions on things, but instead, we will not let those differences become a wedge that separates us.</a:t>
            </a:r>
          </a:p>
          <a:p>
            <a:r>
              <a:rPr lang="en-US" dirty="0"/>
              <a:t>• We should all agree on the centrality of Jesus as our Lord and Savior, we should come to agreement on the essentials of the faith and not allow areas of opinion rip us apart.</a:t>
            </a:r>
          </a:p>
          <a:p>
            <a:r>
              <a:rPr lang="en-US" dirty="0"/>
              <a:t>• If we cannot agree on the essentials of our faith, what kind of message would we share?</a:t>
            </a:r>
          </a:p>
        </p:txBody>
      </p:sp>
      <p:sp>
        <p:nvSpPr>
          <p:cNvPr id="4" name="Slide Number Placeholder 3"/>
          <p:cNvSpPr>
            <a:spLocks noGrp="1"/>
          </p:cNvSpPr>
          <p:nvPr>
            <p:ph type="sldNum" sz="quarter" idx="5"/>
          </p:nvPr>
        </p:nvSpPr>
        <p:spPr/>
        <p:txBody>
          <a:bodyPr/>
          <a:lstStyle/>
          <a:p>
            <a:fld id="{28018B47-95DE-483C-ADC8-377122F3C212}" type="slidenum">
              <a:rPr lang="en-US" smtClean="0"/>
              <a:t>7</a:t>
            </a:fld>
            <a:endParaRPr lang="en-US"/>
          </a:p>
        </p:txBody>
      </p:sp>
    </p:spTree>
    <p:extLst>
      <p:ext uri="{BB962C8B-B14F-4D97-AF65-F5344CB8AC3E}">
        <p14:creationId xmlns:p14="http://schemas.microsoft.com/office/powerpoint/2010/main" val="2673296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DIVISIONS was a term used to describe a tear in a garment. When a garment is torn, it loses its value.</a:t>
            </a:r>
          </a:p>
          <a:p>
            <a:r>
              <a:rPr lang="en-US" dirty="0"/>
              <a:t>• A division within the church causes the church to be torn apart, as we will see in verses 11-16.</a:t>
            </a:r>
          </a:p>
          <a:p>
            <a:r>
              <a:rPr lang="en-US" dirty="0"/>
              <a:t>• Having no division does not mean we do not let anything rise to the level of dividing us.</a:t>
            </a:r>
          </a:p>
          <a:p>
            <a:r>
              <a:rPr lang="en-US" dirty="0"/>
              <a:t>• A divided house does not work well.</a:t>
            </a:r>
          </a:p>
        </p:txBody>
      </p:sp>
      <p:sp>
        <p:nvSpPr>
          <p:cNvPr id="4" name="Slide Number Placeholder 3"/>
          <p:cNvSpPr>
            <a:spLocks noGrp="1"/>
          </p:cNvSpPr>
          <p:nvPr>
            <p:ph type="sldNum" sz="quarter" idx="5"/>
          </p:nvPr>
        </p:nvSpPr>
        <p:spPr/>
        <p:txBody>
          <a:bodyPr/>
          <a:lstStyle/>
          <a:p>
            <a:fld id="{28018B47-95DE-483C-ADC8-377122F3C212}" type="slidenum">
              <a:rPr lang="en-US" smtClean="0"/>
              <a:t>8</a:t>
            </a:fld>
            <a:endParaRPr lang="en-US"/>
          </a:p>
        </p:txBody>
      </p:sp>
    </p:spTree>
    <p:extLst>
      <p:ext uri="{BB962C8B-B14F-4D97-AF65-F5344CB8AC3E}">
        <p14:creationId xmlns:p14="http://schemas.microsoft.com/office/powerpoint/2010/main" val="2406627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9</a:t>
            </a:fld>
            <a:endParaRPr lang="en-US"/>
          </a:p>
        </p:txBody>
      </p:sp>
    </p:spTree>
    <p:extLst>
      <p:ext uri="{BB962C8B-B14F-4D97-AF65-F5344CB8AC3E}">
        <p14:creationId xmlns:p14="http://schemas.microsoft.com/office/powerpoint/2010/main" val="3386068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10</a:t>
            </a:fld>
            <a:endParaRPr lang="en-US"/>
          </a:p>
        </p:txBody>
      </p:sp>
    </p:spTree>
    <p:extLst>
      <p:ext uri="{BB962C8B-B14F-4D97-AF65-F5344CB8AC3E}">
        <p14:creationId xmlns:p14="http://schemas.microsoft.com/office/powerpoint/2010/main" val="2494976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Peter 3:21: “Baptism now saves us…”</a:t>
            </a:r>
          </a:p>
        </p:txBody>
      </p:sp>
      <p:sp>
        <p:nvSpPr>
          <p:cNvPr id="4" name="Slide Number Placeholder 3"/>
          <p:cNvSpPr>
            <a:spLocks noGrp="1"/>
          </p:cNvSpPr>
          <p:nvPr>
            <p:ph type="sldNum" sz="quarter" idx="5"/>
          </p:nvPr>
        </p:nvSpPr>
        <p:spPr/>
        <p:txBody>
          <a:bodyPr/>
          <a:lstStyle/>
          <a:p>
            <a:fld id="{28018B47-95DE-483C-ADC8-377122F3C212}" type="slidenum">
              <a:rPr lang="en-US" smtClean="0"/>
              <a:t>11</a:t>
            </a:fld>
            <a:endParaRPr lang="en-US"/>
          </a:p>
        </p:txBody>
      </p:sp>
    </p:spTree>
    <p:extLst>
      <p:ext uri="{BB962C8B-B14F-4D97-AF65-F5344CB8AC3E}">
        <p14:creationId xmlns:p14="http://schemas.microsoft.com/office/powerpoint/2010/main" val="988546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92609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09441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054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18695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FB6198-42F3-4949-94E5-91E8AF369C39}"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96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298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FB6198-42F3-4949-94E5-91E8AF369C39}"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99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FB6198-42F3-4949-94E5-91E8AF369C39}"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106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B6198-42F3-4949-94E5-91E8AF369C39}"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92709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09582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572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B6198-42F3-4949-94E5-91E8AF369C39}" type="datetimeFigureOut">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AC75-8FA2-48A9-A9DB-A5639F49E9A0}" type="slidenum">
              <a:rPr lang="en-US" smtClean="0"/>
              <a:t>‹#›</a:t>
            </a:fld>
            <a:endParaRPr lang="en-US"/>
          </a:p>
        </p:txBody>
      </p:sp>
    </p:spTree>
    <p:extLst>
      <p:ext uri="{BB962C8B-B14F-4D97-AF65-F5344CB8AC3E}">
        <p14:creationId xmlns:p14="http://schemas.microsoft.com/office/powerpoint/2010/main" val="428976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0" y="0"/>
            <a:ext cx="12095042" cy="2646878"/>
          </a:xfrm>
          <a:prstGeom prst="rect">
            <a:avLst/>
          </a:prstGeom>
          <a:noFill/>
        </p:spPr>
        <p:txBody>
          <a:bodyPr wrap="none" lIns="91440" tIns="45720" rIns="91440" bIns="45720">
            <a:spAutoFit/>
          </a:bodyPr>
          <a:lstStyle/>
          <a:p>
            <a:pPr algn="ctr"/>
            <a:r>
              <a:rPr lang="en-US" sz="16600" b="1" cap="none" spc="0" dirty="0">
                <a:ln w="13462">
                  <a:solidFill>
                    <a:schemeClr val="bg1"/>
                  </a:solidFill>
                  <a:prstDash val="solid"/>
                </a:ln>
                <a:solidFill>
                  <a:schemeClr val="tx1">
                    <a:lumMod val="85000"/>
                    <a:lumOff val="15000"/>
                  </a:schemeClr>
                </a:solidFill>
                <a:highlight>
                  <a:srgbClr val="C0C0C0"/>
                </a:highlight>
              </a:rPr>
              <a:t>Brick By Brick</a:t>
            </a:r>
          </a:p>
        </p:txBody>
      </p:sp>
      <p:sp>
        <p:nvSpPr>
          <p:cNvPr id="7" name="Rectangle 6">
            <a:extLst>
              <a:ext uri="{FF2B5EF4-FFF2-40B4-BE49-F238E27FC236}">
                <a16:creationId xmlns:a16="http://schemas.microsoft.com/office/drawing/2014/main" id="{E2D9CA3A-F43A-4C9E-B164-232DCE155680}"/>
              </a:ext>
            </a:extLst>
          </p:cNvPr>
          <p:cNvSpPr/>
          <p:nvPr/>
        </p:nvSpPr>
        <p:spPr>
          <a:xfrm>
            <a:off x="5136442" y="5181145"/>
            <a:ext cx="1919116" cy="1015663"/>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000" b="1" dirty="0">
                <a:ln/>
                <a:highlight>
                  <a:srgbClr val="FFFF00"/>
                </a:highlight>
              </a:rPr>
              <a:t>Unity</a:t>
            </a:r>
            <a:endParaRPr lang="en-US" sz="6000" b="1" cap="none" spc="0" dirty="0">
              <a:ln/>
              <a:effectLst/>
              <a:highlight>
                <a:srgbClr val="FFFF00"/>
              </a:highlight>
            </a:endParaRPr>
          </a:p>
        </p:txBody>
      </p:sp>
    </p:spTree>
    <p:extLst>
      <p:ext uri="{BB962C8B-B14F-4D97-AF65-F5344CB8AC3E}">
        <p14:creationId xmlns:p14="http://schemas.microsoft.com/office/powerpoint/2010/main" val="317790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13 </a:t>
            </a:r>
            <a:r>
              <a:rPr lang="en-US" sz="3600" b="1" u="sng" dirty="0">
                <a:solidFill>
                  <a:srgbClr val="FF0000"/>
                </a:solidFill>
                <a:effectLst>
                  <a:outerShdw blurRad="38100" dist="38100" dir="2700000" algn="tl">
                    <a:srgbClr val="000000">
                      <a:alpha val="43137"/>
                    </a:srgbClr>
                  </a:outerShdw>
                </a:effectLst>
              </a:rPr>
              <a:t>Is Christ divided</a:t>
            </a:r>
            <a:r>
              <a:rPr lang="en-US" sz="3600" b="1" dirty="0">
                <a:solidFill>
                  <a:schemeClr val="bg1"/>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Was Paul crucified for you</a:t>
            </a:r>
            <a:r>
              <a:rPr lang="en-US" sz="3600" b="1" dirty="0">
                <a:solidFill>
                  <a:schemeClr val="bg1"/>
                </a:solidFill>
                <a:effectLst>
                  <a:outerShdw blurRad="38100" dist="38100" dir="2700000" algn="tl">
                    <a:srgbClr val="000000">
                      <a:alpha val="43137"/>
                    </a:srgbClr>
                  </a:outerShdw>
                </a:effectLst>
              </a:rPr>
              <a:t>? </a:t>
            </a:r>
            <a:r>
              <a:rPr lang="en-US" sz="3600" b="1" u="sng" dirty="0">
                <a:solidFill>
                  <a:srgbClr val="FF0000"/>
                </a:solidFill>
                <a:effectLst>
                  <a:outerShdw blurRad="38100" dist="38100" dir="2700000" algn="tl">
                    <a:srgbClr val="000000">
                      <a:alpha val="43137"/>
                    </a:srgbClr>
                  </a:outerShdw>
                </a:effectLst>
              </a:rPr>
              <a:t>Were you baptized in the name of Paul</a:t>
            </a:r>
            <a:r>
              <a:rPr lang="en-US" sz="3600" b="1" dirty="0">
                <a:solidFill>
                  <a:schemeClr val="bg1"/>
                </a:solidFill>
                <a:effectLst>
                  <a:outerShdw blurRad="38100" dist="38100" dir="2700000" algn="tl">
                    <a:srgbClr val="000000">
                      <a:alpha val="43137"/>
                    </a:srgbClr>
                  </a:outerShdw>
                </a:effectLst>
              </a:rPr>
              <a:t>? 14 I thank God that I did not baptize any of you except Crispus and Gaius, 15 so no one can say that you were baptized in my name.</a:t>
            </a:r>
            <a:br>
              <a:rPr lang="en-US" sz="3600" b="1" dirty="0">
                <a:solidFill>
                  <a:schemeClr val="bg1"/>
                </a:solidFill>
                <a:effectLst>
                  <a:outerShdw blurRad="38100" dist="38100" dir="2700000" algn="tl">
                    <a:srgbClr val="000000">
                      <a:alpha val="43137"/>
                    </a:srgbClr>
                  </a:outerShdw>
                </a:effectLst>
              </a:rPr>
            </a:b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(1 Corinthians 1:13-15)</a:t>
            </a:r>
          </a:p>
          <a:p>
            <a:pPr algn="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4A64E795-75BE-5CA1-F064-2B20495E2C0B}"/>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We are NOT to be followers of </a:t>
            </a:r>
            <a:r>
              <a:rPr lang="en-US" sz="6000" b="1" u="sng" dirty="0">
                <a:solidFill>
                  <a:srgbClr val="FF0000"/>
                </a:solidFill>
                <a:effectLst>
                  <a:outerShdw blurRad="38100" dist="38100" dir="2700000" algn="tl">
                    <a:srgbClr val="000000">
                      <a:alpha val="43137"/>
                    </a:srgbClr>
                  </a:outerShdw>
                </a:effectLst>
              </a:rPr>
              <a:t>men</a:t>
            </a:r>
            <a:r>
              <a:rPr lang="en-US" sz="6000" b="1" dirty="0">
                <a:solidFill>
                  <a:schemeClr val="bg1"/>
                </a:solidFill>
                <a:effectLst>
                  <a:outerShdw blurRad="38100" dist="38100" dir="2700000" algn="tl">
                    <a:srgbClr val="000000">
                      <a:alpha val="43137"/>
                    </a:srgbClr>
                  </a:outerShdw>
                </a:effectLst>
              </a:rPr>
              <a:t>, but of </a:t>
            </a:r>
            <a:r>
              <a:rPr lang="en-US" sz="6000" b="1" u="sng" dirty="0">
                <a:solidFill>
                  <a:srgbClr val="FFFF00"/>
                </a:solidFill>
                <a:effectLst>
                  <a:outerShdw blurRad="38100" dist="38100" dir="2700000" algn="tl">
                    <a:srgbClr val="000000">
                      <a:alpha val="43137"/>
                    </a:srgbClr>
                  </a:outerShdw>
                </a:effectLst>
              </a:rPr>
              <a:t>Christ</a:t>
            </a:r>
            <a:r>
              <a:rPr lang="en-US" sz="6000" b="1" dirty="0">
                <a:solidFill>
                  <a:schemeClr val="bg1"/>
                </a:solidFill>
                <a:effectLst>
                  <a:outerShdw blurRad="38100" dist="38100" dir="2700000" algn="tl">
                    <a:srgbClr val="000000">
                      <a:alpha val="43137"/>
                    </a:srgbClr>
                  </a:outerShdw>
                </a:effectLst>
              </a:rPr>
              <a: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766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16 (Yes, I also baptized the household of Stephanas; beyond that, I don’t remember if I baptized anyone else.)</a:t>
            </a:r>
            <a:br>
              <a:rPr lang="en-US" sz="3600" b="1" dirty="0">
                <a:solidFill>
                  <a:schemeClr val="bg1"/>
                </a:solidFill>
                <a:effectLst>
                  <a:outerShdw blurRad="38100" dist="38100" dir="2700000" algn="tl">
                    <a:srgbClr val="000000">
                      <a:alpha val="43137"/>
                    </a:srgbClr>
                  </a:outerShdw>
                </a:effectLst>
              </a:rPr>
            </a:br>
            <a:endParaRPr lang="en-US" sz="3600" b="1" dirty="0">
              <a:solidFill>
                <a:schemeClr val="bg1"/>
              </a:solidFill>
              <a:effectLst>
                <a:outerShdw blurRad="38100" dist="38100" dir="2700000" algn="tl">
                  <a:srgbClr val="000000">
                    <a:alpha val="43137"/>
                  </a:srgbClr>
                </a:outerShdw>
              </a:effectLst>
            </a:endParaRPr>
          </a:p>
          <a:p>
            <a:pPr algn="ctr"/>
            <a:r>
              <a:rPr lang="en-US" sz="3600" b="1" dirty="0">
                <a:solidFill>
                  <a:schemeClr val="bg1"/>
                </a:solidFill>
                <a:effectLst>
                  <a:outerShdw blurRad="38100" dist="38100" dir="2700000" algn="tl">
                    <a:srgbClr val="000000">
                      <a:alpha val="43137"/>
                    </a:srgbClr>
                  </a:outerShdw>
                </a:effectLst>
              </a:rPr>
              <a:t>(1 Corinthians 1:16)</a:t>
            </a:r>
          </a:p>
          <a:p>
            <a:pPr algn="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4A64E795-75BE-5CA1-F064-2B20495E2C0B}"/>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Baptism was even used to </a:t>
            </a:r>
            <a:r>
              <a:rPr lang="en-US" sz="6000" b="1" u="sng" dirty="0">
                <a:solidFill>
                  <a:srgbClr val="FF0000"/>
                </a:solidFill>
                <a:effectLst>
                  <a:outerShdw blurRad="38100" dist="38100" dir="2700000" algn="tl">
                    <a:srgbClr val="000000">
                      <a:alpha val="43137"/>
                    </a:srgbClr>
                  </a:outerShdw>
                </a:effectLst>
              </a:rPr>
              <a:t>DIVIDE</a:t>
            </a:r>
          </a:p>
        </p:txBody>
      </p:sp>
    </p:spTree>
    <p:extLst>
      <p:ext uri="{BB962C8B-B14F-4D97-AF65-F5344CB8AC3E}">
        <p14:creationId xmlns:p14="http://schemas.microsoft.com/office/powerpoint/2010/main" val="301593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dirty="0">
                <a:solidFill>
                  <a:schemeClr val="bg1"/>
                </a:solidFill>
                <a:effectLst>
                  <a:outerShdw blurRad="38100" dist="38100" dir="2700000" algn="tl">
                    <a:srgbClr val="000000">
                      <a:alpha val="43137"/>
                    </a:srgbClr>
                  </a:outerShdw>
                </a:effectLst>
              </a:rPr>
              <a:t>The Word of </a:t>
            </a:r>
            <a:r>
              <a:rPr lang="en-US" sz="7200" b="1" u="sng" dirty="0">
                <a:solidFill>
                  <a:srgbClr val="FFFF00"/>
                </a:solidFill>
                <a:effectLst>
                  <a:outerShdw blurRad="38100" dist="38100" dir="2700000" algn="tl">
                    <a:srgbClr val="000000">
                      <a:alpha val="43137"/>
                    </a:srgbClr>
                  </a:outerShdw>
                </a:effectLst>
              </a:rPr>
              <a:t>God</a:t>
            </a:r>
            <a:r>
              <a:rPr lang="en-US" sz="7200" b="1" dirty="0">
                <a:solidFill>
                  <a:schemeClr val="bg1"/>
                </a:solidFill>
                <a:effectLst>
                  <a:outerShdw blurRad="38100" dist="38100" dir="2700000" algn="tl">
                    <a:srgbClr val="000000">
                      <a:alpha val="43137"/>
                    </a:srgbClr>
                  </a:outerShdw>
                </a:effectLst>
              </a:rPr>
              <a:t> should </a:t>
            </a:r>
            <a:r>
              <a:rPr lang="en-US" sz="7200" b="1" u="sng" dirty="0">
                <a:solidFill>
                  <a:srgbClr val="FFFF00"/>
                </a:solidFill>
                <a:effectLst>
                  <a:outerShdw blurRad="38100" dist="38100" dir="2700000" algn="tl">
                    <a:srgbClr val="000000">
                      <a:alpha val="43137"/>
                    </a:srgbClr>
                  </a:outerShdw>
                </a:effectLst>
              </a:rPr>
              <a:t>unite</a:t>
            </a:r>
            <a:r>
              <a:rPr lang="en-US" sz="7200" b="1" dirty="0">
                <a:solidFill>
                  <a:schemeClr val="bg1"/>
                </a:solidFill>
                <a:effectLst>
                  <a:outerShdw blurRad="38100" dist="38100" dir="2700000" algn="tl">
                    <a:srgbClr val="000000">
                      <a:alpha val="43137"/>
                    </a:srgbClr>
                  </a:outerShdw>
                </a:effectLst>
              </a:rPr>
              <a:t> us.</a:t>
            </a:r>
            <a:endParaRPr lang="en-US" sz="6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C3A12DEC-0F33-2787-6BCD-C2EF064D4569}"/>
              </a:ext>
            </a:extLst>
          </p:cNvPr>
          <p:cNvSpPr/>
          <p:nvPr/>
        </p:nvSpPr>
        <p:spPr>
          <a:xfrm>
            <a:off x="6096001"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dirty="0">
                <a:solidFill>
                  <a:schemeClr val="bg1"/>
                </a:solidFill>
                <a:effectLst>
                  <a:outerShdw blurRad="38100" dist="38100" dir="2700000" algn="tl">
                    <a:srgbClr val="000000">
                      <a:alpha val="43137"/>
                    </a:srgbClr>
                  </a:outerShdw>
                </a:effectLst>
              </a:rPr>
              <a:t>The word of </a:t>
            </a:r>
            <a:r>
              <a:rPr lang="en-US" sz="7200" b="1" u="sng" dirty="0">
                <a:solidFill>
                  <a:srgbClr val="FF0000"/>
                </a:solidFill>
                <a:effectLst>
                  <a:outerShdw blurRad="38100" dist="38100" dir="2700000" algn="tl">
                    <a:srgbClr val="000000">
                      <a:alpha val="43137"/>
                    </a:srgbClr>
                  </a:outerShdw>
                </a:effectLst>
              </a:rPr>
              <a:t>men</a:t>
            </a:r>
            <a:r>
              <a:rPr lang="en-US" sz="7200" b="1" dirty="0">
                <a:solidFill>
                  <a:schemeClr val="bg1"/>
                </a:solidFill>
                <a:effectLst>
                  <a:outerShdw blurRad="38100" dist="38100" dir="2700000" algn="tl">
                    <a:srgbClr val="000000">
                      <a:alpha val="43137"/>
                    </a:srgbClr>
                  </a:outerShdw>
                </a:effectLst>
              </a:rPr>
              <a:t> </a:t>
            </a:r>
            <a:r>
              <a:rPr lang="en-US" sz="7200" b="1" u="sng" dirty="0">
                <a:solidFill>
                  <a:srgbClr val="FF0000"/>
                </a:solidFill>
                <a:effectLst>
                  <a:outerShdw blurRad="38100" dist="38100" dir="2700000" algn="tl">
                    <a:srgbClr val="000000">
                      <a:alpha val="43137"/>
                    </a:srgbClr>
                  </a:outerShdw>
                </a:effectLst>
              </a:rPr>
              <a:t>divides</a:t>
            </a:r>
            <a:r>
              <a:rPr lang="en-US" sz="7200" b="1" dirty="0">
                <a:solidFill>
                  <a:schemeClr val="bg1"/>
                </a:solidFill>
                <a:effectLst>
                  <a:outerShdw blurRad="38100" dist="38100" dir="2700000" algn="tl">
                    <a:srgbClr val="000000">
                      <a:alpha val="43137"/>
                    </a:srgbClr>
                  </a:outerShdw>
                </a:effectLst>
              </a:rPr>
              <a:t> us.</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354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600" b="1" dirty="0">
                <a:effectLst>
                  <a:outerShdw blurRad="38100" dist="38100" dir="2700000" algn="tl">
                    <a:srgbClr val="000000">
                      <a:alpha val="43137"/>
                    </a:srgbClr>
                  </a:outerShdw>
                </a:effectLst>
              </a:rPr>
              <a:t>Is </a:t>
            </a:r>
            <a:r>
              <a:rPr lang="en-US" sz="6600" b="1" u="sng" dirty="0">
                <a:solidFill>
                  <a:srgbClr val="FFFF00"/>
                </a:solidFill>
                <a:effectLst>
                  <a:outerShdw blurRad="38100" dist="38100" dir="2700000" algn="tl">
                    <a:srgbClr val="000000">
                      <a:alpha val="43137"/>
                    </a:srgbClr>
                  </a:outerShdw>
                </a:effectLst>
              </a:rPr>
              <a:t>God</a:t>
            </a:r>
            <a:r>
              <a:rPr lang="en-US" sz="6600" b="1" dirty="0">
                <a:effectLst>
                  <a:outerShdw blurRad="38100" dist="38100" dir="2700000" algn="tl">
                    <a:srgbClr val="000000">
                      <a:alpha val="43137"/>
                    </a:srgbClr>
                  </a:outerShdw>
                </a:effectLst>
              </a:rPr>
              <a:t> more important than </a:t>
            </a:r>
            <a:r>
              <a:rPr lang="en-US" sz="6600" b="1" u="sng" dirty="0">
                <a:solidFill>
                  <a:srgbClr val="FF0000"/>
                </a:solidFill>
                <a:effectLst>
                  <a:outerShdw blurRad="38100" dist="38100" dir="2700000" algn="tl">
                    <a:srgbClr val="000000">
                      <a:alpha val="43137"/>
                    </a:srgbClr>
                  </a:outerShdw>
                </a:effectLst>
              </a:rPr>
              <a:t>opinion</a:t>
            </a:r>
            <a:r>
              <a:rPr lang="en-US" sz="66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127024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2.) Unity through </a:t>
            </a:r>
            <a:r>
              <a:rPr lang="en-US" sz="5400" b="1" u="sng" dirty="0">
                <a:solidFill>
                  <a:srgbClr val="FFFF00"/>
                </a:solidFill>
                <a:effectLst>
                  <a:outerShdw blurRad="38100" dist="38100" dir="2700000" algn="tl">
                    <a:srgbClr val="000000">
                      <a:alpha val="43137"/>
                    </a:srgbClr>
                  </a:outerShdw>
                </a:effectLst>
              </a:rPr>
              <a:t>realization</a:t>
            </a:r>
            <a:endParaRPr lang="en-US" sz="5400" b="1" u="sng" dirty="0">
              <a:solidFill>
                <a:srgbClr val="FF0000"/>
              </a:solidFill>
              <a:effectLst>
                <a:outerShdw blurRad="38100" dist="38100" dir="2700000" algn="tl">
                  <a:srgbClr val="000000">
                    <a:alpha val="43137"/>
                  </a:srgbClr>
                </a:outerShdw>
              </a:effectLst>
            </a:endParaRP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Unity </a:t>
            </a:r>
          </a:p>
        </p:txBody>
      </p:sp>
    </p:spTree>
    <p:extLst>
      <p:ext uri="{BB962C8B-B14F-4D97-AF65-F5344CB8AC3E}">
        <p14:creationId xmlns:p14="http://schemas.microsoft.com/office/powerpoint/2010/main" val="410049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 12 What I mean is this: One of you says, “</a:t>
            </a:r>
            <a:r>
              <a:rPr lang="en-US" sz="4000" b="1" u="sng" dirty="0">
                <a:solidFill>
                  <a:schemeClr val="bg1"/>
                </a:solidFill>
                <a:effectLst>
                  <a:outerShdw blurRad="38100" dist="38100" dir="2700000" algn="tl">
                    <a:srgbClr val="000000">
                      <a:alpha val="43137"/>
                    </a:srgbClr>
                  </a:outerShdw>
                </a:effectLst>
              </a:rPr>
              <a:t>I follow Paul</a:t>
            </a:r>
            <a:r>
              <a:rPr lang="en-US" sz="4000" b="1" dirty="0">
                <a:solidFill>
                  <a:schemeClr val="bg1"/>
                </a:solidFill>
                <a:effectLst>
                  <a:outerShdw blurRad="38100" dist="38100" dir="2700000" algn="tl">
                    <a:srgbClr val="000000">
                      <a:alpha val="43137"/>
                    </a:srgbClr>
                  </a:outerShdw>
                </a:effectLst>
              </a:rPr>
              <a:t>”; another, “</a:t>
            </a:r>
            <a:r>
              <a:rPr lang="en-US" sz="4000" b="1" u="sng" dirty="0">
                <a:solidFill>
                  <a:schemeClr val="bg1"/>
                </a:solidFill>
                <a:effectLst>
                  <a:outerShdw blurRad="38100" dist="38100" dir="2700000" algn="tl">
                    <a:srgbClr val="000000">
                      <a:alpha val="43137"/>
                    </a:srgbClr>
                  </a:outerShdw>
                </a:effectLst>
              </a:rPr>
              <a:t>I follow Apollos</a:t>
            </a:r>
            <a:r>
              <a:rPr lang="en-US" sz="4000" b="1" dirty="0">
                <a:solidFill>
                  <a:schemeClr val="bg1"/>
                </a:solidFill>
                <a:effectLst>
                  <a:outerShdw blurRad="38100" dist="38100" dir="2700000" algn="tl">
                    <a:srgbClr val="000000">
                      <a:alpha val="43137"/>
                    </a:srgbClr>
                  </a:outerShdw>
                </a:effectLst>
              </a:rPr>
              <a:t>”; another, “</a:t>
            </a:r>
            <a:r>
              <a:rPr lang="en-US" sz="4000" b="1" u="sng" dirty="0">
                <a:solidFill>
                  <a:schemeClr val="bg1"/>
                </a:solidFill>
                <a:effectLst>
                  <a:outerShdw blurRad="38100" dist="38100" dir="2700000" algn="tl">
                    <a:srgbClr val="000000">
                      <a:alpha val="43137"/>
                    </a:srgbClr>
                  </a:outerShdw>
                </a:effectLst>
              </a:rPr>
              <a:t>I follow Cephas</a:t>
            </a:r>
            <a:r>
              <a:rPr lang="en-US" sz="4000" b="1" dirty="0">
                <a:solidFill>
                  <a:schemeClr val="bg1"/>
                </a:solidFill>
                <a:effectLst>
                  <a:outerShdw blurRad="38100" dist="38100" dir="2700000" algn="tl">
                    <a:srgbClr val="000000">
                      <a:alpha val="43137"/>
                    </a:srgbClr>
                  </a:outerShdw>
                </a:effectLst>
              </a:rPr>
              <a:t>”; still another, “</a:t>
            </a:r>
            <a:r>
              <a:rPr lang="en-US" sz="4000" b="1" u="sng" dirty="0">
                <a:solidFill>
                  <a:srgbClr val="FFFF00"/>
                </a:solidFill>
                <a:effectLst>
                  <a:outerShdw blurRad="38100" dist="38100" dir="2700000" algn="tl">
                    <a:srgbClr val="000000">
                      <a:alpha val="43137"/>
                    </a:srgbClr>
                  </a:outerShdw>
                </a:effectLst>
              </a:rPr>
              <a:t>I follow Christ</a:t>
            </a:r>
            <a:r>
              <a:rPr lang="en-US" sz="4000" b="1" dirty="0">
                <a:solidFill>
                  <a:schemeClr val="bg1"/>
                </a:solidFill>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(1 Corinthians 1:12)</a:t>
            </a:r>
          </a:p>
        </p:txBody>
      </p:sp>
      <p:sp>
        <p:nvSpPr>
          <p:cNvPr id="5" name="Rectangle 4">
            <a:extLst>
              <a:ext uri="{FF2B5EF4-FFF2-40B4-BE49-F238E27FC236}">
                <a16:creationId xmlns:a16="http://schemas.microsoft.com/office/drawing/2014/main" id="{7DC78741-A779-9144-9886-FAA4E99AD39F}"/>
              </a:ext>
            </a:extLst>
          </p:cNvPr>
          <p:cNvSpPr/>
          <p:nvPr/>
        </p:nvSpPr>
        <p:spPr>
          <a:xfrm>
            <a:off x="1"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The underlying issue is the same one that many within the church deal with regularly: </a:t>
            </a:r>
            <a:r>
              <a:rPr lang="en-US" sz="4800" b="1" u="sng" dirty="0">
                <a:solidFill>
                  <a:srgbClr val="FF0000"/>
                </a:solidFill>
                <a:effectLst>
                  <a:outerShdw blurRad="38100" dist="38100" dir="2700000" algn="tl">
                    <a:srgbClr val="000000">
                      <a:alpha val="43137"/>
                    </a:srgbClr>
                  </a:outerShdw>
                </a:effectLst>
              </a:rPr>
              <a:t>divided</a:t>
            </a: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0000"/>
                </a:solidFill>
                <a:effectLst>
                  <a:outerShdw blurRad="38100" dist="38100" dir="2700000" algn="tl">
                    <a:srgbClr val="000000">
                      <a:alpha val="43137"/>
                    </a:srgbClr>
                  </a:outerShdw>
                </a:effectLst>
              </a:rPr>
              <a:t>allegiances</a:t>
            </a:r>
            <a:r>
              <a:rPr lang="en-US" sz="4800" b="1" dirty="0">
                <a:solidFill>
                  <a:schemeClr val="bg1"/>
                </a:solidFill>
                <a:effectLst>
                  <a:outerShdw blurRad="38100" dist="38100" dir="2700000" algn="tl">
                    <a:srgbClr val="000000">
                      <a:alpha val="43137"/>
                    </a:srgbClr>
                  </a:outerShdw>
                </a:effectLst>
              </a:rPr>
              <a:t>.</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425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When we lose sight of </a:t>
            </a:r>
            <a:r>
              <a:rPr lang="en-US" sz="4800" b="1" u="sng" dirty="0">
                <a:solidFill>
                  <a:srgbClr val="FFFF00"/>
                </a:solidFill>
                <a:effectLst>
                  <a:outerShdw blurRad="38100" dist="38100" dir="2700000" algn="tl">
                    <a:srgbClr val="000000">
                      <a:alpha val="43137"/>
                    </a:srgbClr>
                  </a:outerShdw>
                </a:effectLst>
              </a:rPr>
              <a:t>Jesus</a:t>
            </a:r>
            <a:r>
              <a:rPr lang="en-US" sz="4800" b="1" dirty="0">
                <a:solidFill>
                  <a:schemeClr val="bg1"/>
                </a:solidFill>
                <a:effectLst>
                  <a:outerShdw blurRad="38100" dist="38100" dir="2700000" algn="tl">
                    <a:srgbClr val="000000">
                      <a:alpha val="43137"/>
                    </a:srgbClr>
                  </a:outerShdw>
                </a:effectLst>
              </a:rPr>
              <a:t> being the One who we unite behind, our </a:t>
            </a:r>
            <a:r>
              <a:rPr lang="en-US" sz="4800" b="1" u="sng" dirty="0">
                <a:solidFill>
                  <a:srgbClr val="FFFF00"/>
                </a:solidFill>
                <a:effectLst>
                  <a:outerShdw blurRad="38100" dist="38100" dir="2700000" algn="tl">
                    <a:srgbClr val="000000">
                      <a:alpha val="43137"/>
                    </a:srgbClr>
                  </a:outerShdw>
                </a:effectLst>
              </a:rPr>
              <a:t>purpose</a:t>
            </a:r>
            <a:r>
              <a:rPr lang="en-US" sz="4800" b="1" dirty="0">
                <a:solidFill>
                  <a:schemeClr val="bg1"/>
                </a:solidFill>
                <a:effectLst>
                  <a:outerShdw blurRad="38100" dist="38100" dir="2700000" algn="tl">
                    <a:srgbClr val="000000">
                      <a:alpha val="43137"/>
                    </a:srgbClr>
                  </a:outerShdw>
                </a:effectLst>
              </a:rPr>
              <a:t> and </a:t>
            </a:r>
            <a:r>
              <a:rPr lang="en-US" sz="4800" b="1" u="sng" dirty="0">
                <a:solidFill>
                  <a:srgbClr val="FFFF00"/>
                </a:solidFill>
                <a:effectLst>
                  <a:outerShdw blurRad="38100" dist="38100" dir="2700000" algn="tl">
                    <a:srgbClr val="000000">
                      <a:alpha val="43137"/>
                    </a:srgbClr>
                  </a:outerShdw>
                </a:effectLst>
              </a:rPr>
              <a:t>mission</a:t>
            </a:r>
            <a:r>
              <a:rPr lang="en-US" sz="4800" b="1" dirty="0">
                <a:solidFill>
                  <a:schemeClr val="bg1"/>
                </a:solidFill>
                <a:effectLst>
                  <a:outerShdw blurRad="38100" dist="38100" dir="2700000" algn="tl">
                    <a:srgbClr val="000000">
                      <a:alpha val="43137"/>
                    </a:srgbClr>
                  </a:outerShdw>
                </a:effectLst>
              </a:rPr>
              <a:t> will be </a:t>
            </a:r>
            <a:r>
              <a:rPr lang="en-US" sz="4800" b="1" u="sng" dirty="0">
                <a:solidFill>
                  <a:srgbClr val="FF0000"/>
                </a:solidFill>
                <a:effectLst>
                  <a:outerShdw blurRad="38100" dist="38100" dir="2700000" algn="tl">
                    <a:srgbClr val="000000">
                      <a:alpha val="43137"/>
                    </a:srgbClr>
                  </a:outerShdw>
                </a:effectLst>
              </a:rPr>
              <a:t>compromised</a:t>
            </a:r>
            <a:r>
              <a:rPr lang="en-US" sz="4800" b="1" dirty="0">
                <a:solidFill>
                  <a:schemeClr val="bg1"/>
                </a:solidFill>
                <a:effectLst>
                  <a:outerShdw blurRad="38100" dist="38100" dir="2700000" algn="tl">
                    <a:srgbClr val="000000">
                      <a:alpha val="43137"/>
                    </a:srgbClr>
                  </a:outerShdw>
                </a:effectLst>
              </a:rPr>
              <a:t>.</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725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1" y="-52676"/>
            <a:ext cx="6096000"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When we all come into the church with different </a:t>
            </a:r>
            <a:r>
              <a:rPr lang="en-US" sz="4800" b="1" u="sng" dirty="0">
                <a:solidFill>
                  <a:srgbClr val="FF0000"/>
                </a:solidFill>
                <a:effectLst>
                  <a:outerShdw blurRad="38100" dist="38100" dir="2700000" algn="tl">
                    <a:srgbClr val="000000">
                      <a:alpha val="43137"/>
                    </a:srgbClr>
                  </a:outerShdw>
                </a:effectLst>
              </a:rPr>
              <a:t>agendas</a:t>
            </a:r>
            <a:r>
              <a:rPr lang="en-US" sz="4800" b="1" dirty="0">
                <a:solidFill>
                  <a:schemeClr val="bg1"/>
                </a:solidFill>
                <a:effectLst>
                  <a:outerShdw blurRad="38100" dist="38100" dir="2700000" algn="tl">
                    <a:srgbClr val="000000">
                      <a:alpha val="43137"/>
                    </a:srgbClr>
                  </a:outerShdw>
                </a:effectLst>
              </a:rPr>
              <a:t>, it will cause </a:t>
            </a:r>
            <a:r>
              <a:rPr lang="en-US" sz="4800" b="1" u="sng" dirty="0">
                <a:solidFill>
                  <a:srgbClr val="FF0000"/>
                </a:solidFill>
                <a:effectLst>
                  <a:outerShdw blurRad="38100" dist="38100" dir="2700000" algn="tl">
                    <a:srgbClr val="000000">
                      <a:alpha val="43137"/>
                    </a:srgbClr>
                  </a:outerShdw>
                </a:effectLst>
              </a:rPr>
              <a:t>problems</a:t>
            </a:r>
            <a:r>
              <a:rPr lang="en-US" sz="4800" b="1" dirty="0">
                <a:solidFill>
                  <a:schemeClr val="bg1"/>
                </a:solidFill>
                <a:effectLst>
                  <a:outerShdw blurRad="38100" dist="38100" dir="2700000" algn="tl">
                    <a:srgbClr val="000000">
                      <a:alpha val="43137"/>
                    </a:srgbClr>
                  </a:outerShdw>
                </a:effectLst>
              </a:rPr>
              <a:t>.</a:t>
            </a:r>
            <a:endParaRPr lang="en-US" sz="4400" b="1" u="sng" dirty="0">
              <a:solidFill>
                <a:srgbClr val="FFFF00"/>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3E0E9864-BC62-3BBF-B602-9C3F46E746D6}"/>
              </a:ext>
            </a:extLst>
          </p:cNvPr>
          <p:cNvSpPr/>
          <p:nvPr/>
        </p:nvSpPr>
        <p:spPr>
          <a:xfrm>
            <a:off x="6095999" y="0"/>
            <a:ext cx="609599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17 For Christ did not send me to baptize, </a:t>
            </a:r>
            <a:r>
              <a:rPr lang="en-US" sz="4000" b="1" u="sng" dirty="0">
                <a:solidFill>
                  <a:srgbClr val="FFFF00"/>
                </a:solidFill>
                <a:effectLst>
                  <a:outerShdw blurRad="38100" dist="38100" dir="2700000" algn="tl">
                    <a:srgbClr val="000000">
                      <a:alpha val="43137"/>
                    </a:srgbClr>
                  </a:outerShdw>
                </a:effectLst>
              </a:rPr>
              <a:t>but to preach the gospel</a:t>
            </a:r>
            <a:r>
              <a:rPr lang="en-US" sz="4000" b="1" dirty="0">
                <a:solidFill>
                  <a:schemeClr val="bg1"/>
                </a:solidFill>
                <a:effectLst>
                  <a:outerShdw blurRad="38100" dist="38100" dir="2700000" algn="tl">
                    <a:srgbClr val="000000">
                      <a:alpha val="43137"/>
                    </a:srgbClr>
                  </a:outerShdw>
                </a:effectLst>
              </a:rPr>
              <a:t>—not with wisdom and eloquence, </a:t>
            </a:r>
            <a:r>
              <a:rPr lang="en-US" sz="4000" b="1" u="sng" dirty="0">
                <a:solidFill>
                  <a:srgbClr val="FFFF00"/>
                </a:solidFill>
                <a:effectLst>
                  <a:outerShdw blurRad="38100" dist="38100" dir="2700000" algn="tl">
                    <a:srgbClr val="000000">
                      <a:alpha val="43137"/>
                    </a:srgbClr>
                  </a:outerShdw>
                </a:effectLst>
              </a:rPr>
              <a:t>lest the cross of Christ be emptied of its power</a:t>
            </a:r>
            <a:r>
              <a:rPr lang="en-US" sz="4000" b="1" dirty="0">
                <a:solidFill>
                  <a:schemeClr val="bg1"/>
                </a:solidFill>
                <a:effectLst>
                  <a:outerShdw blurRad="38100" dist="38100" dir="2700000" algn="tl">
                    <a:srgbClr val="000000">
                      <a:alpha val="43137"/>
                    </a:srgbClr>
                  </a:outerShdw>
                </a:effectLst>
              </a:rPr>
              <a:t>.</a:t>
            </a:r>
          </a:p>
          <a:p>
            <a:pPr algn="ct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(1 Corinthians 1:17)</a:t>
            </a:r>
          </a:p>
        </p:txBody>
      </p:sp>
    </p:spTree>
    <p:extLst>
      <p:ext uri="{BB962C8B-B14F-4D97-AF65-F5344CB8AC3E}">
        <p14:creationId xmlns:p14="http://schemas.microsoft.com/office/powerpoint/2010/main" val="308752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3.) Unity through </a:t>
            </a:r>
            <a:r>
              <a:rPr lang="en-US" sz="5400" b="1" u="sng" dirty="0">
                <a:solidFill>
                  <a:srgbClr val="FFFF00"/>
                </a:solidFill>
                <a:effectLst>
                  <a:outerShdw blurRad="38100" dist="38100" dir="2700000" algn="tl">
                    <a:srgbClr val="000000">
                      <a:alpha val="43137"/>
                    </a:srgbClr>
                  </a:outerShdw>
                </a:effectLst>
              </a:rPr>
              <a:t>purpose</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Unity </a:t>
            </a:r>
          </a:p>
        </p:txBody>
      </p:sp>
    </p:spTree>
    <p:extLst>
      <p:ext uri="{BB962C8B-B14F-4D97-AF65-F5344CB8AC3E}">
        <p14:creationId xmlns:p14="http://schemas.microsoft.com/office/powerpoint/2010/main" val="181616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0" y="-52676"/>
            <a:ext cx="4601497"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800" b="1" dirty="0">
                <a:solidFill>
                  <a:schemeClr val="bg1"/>
                </a:solidFill>
                <a:effectLst>
                  <a:outerShdw blurRad="38100" dist="38100" dir="2700000" algn="tl">
                    <a:srgbClr val="000000">
                      <a:alpha val="43137"/>
                    </a:srgbClr>
                  </a:outerShdw>
                </a:effectLst>
              </a:rPr>
              <a:t>What’s your </a:t>
            </a:r>
            <a:r>
              <a:rPr lang="en-US" sz="8800" b="1" u="sng" dirty="0">
                <a:solidFill>
                  <a:srgbClr val="FFFF00"/>
                </a:solidFill>
                <a:effectLst>
                  <a:outerShdw blurRad="38100" dist="38100" dir="2700000" algn="tl">
                    <a:srgbClr val="000000">
                      <a:alpha val="43137"/>
                    </a:srgbClr>
                  </a:outerShdw>
                </a:effectLst>
              </a:rPr>
              <a:t>purpose</a:t>
            </a:r>
            <a:r>
              <a:rPr lang="en-US" sz="8800" b="1" dirty="0">
                <a:solidFill>
                  <a:schemeClr val="bg1"/>
                </a:solidFill>
                <a:effectLst>
                  <a:outerShdw blurRad="38100" dist="38100" dir="2700000" algn="tl">
                    <a:srgbClr val="000000">
                      <a:alpha val="43137"/>
                    </a:srgbClr>
                  </a:outerShdw>
                </a:effectLst>
              </a:rPr>
              <a:t>?</a:t>
            </a:r>
            <a:endParaRPr lang="en-US" sz="8000" b="1" u="sng" dirty="0">
              <a:solidFill>
                <a:srgbClr val="FFFF00"/>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765A8188-E6F8-30AD-A35D-B866508FC0F6}"/>
              </a:ext>
            </a:extLst>
          </p:cNvPr>
          <p:cNvSpPr/>
          <p:nvPr/>
        </p:nvSpPr>
        <p:spPr>
          <a:xfrm>
            <a:off x="4601497" y="-29497"/>
            <a:ext cx="7590503" cy="185512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u="sng" dirty="0">
                <a:solidFill>
                  <a:srgbClr val="FF0000"/>
                </a:solidFill>
                <a:effectLst>
                  <a:outerShdw blurRad="38100" dist="38100" dir="2700000" algn="tl">
                    <a:srgbClr val="000000">
                      <a:alpha val="43137"/>
                    </a:srgbClr>
                  </a:outerShdw>
                </a:effectLst>
              </a:rPr>
              <a:t>Self</a:t>
            </a:r>
            <a:r>
              <a:rPr lang="en-US" sz="7200" b="1" dirty="0">
                <a:solidFill>
                  <a:schemeClr val="bg1"/>
                </a:solidFill>
                <a:effectLst>
                  <a:outerShdw blurRad="38100" dist="38100" dir="2700000" algn="tl">
                    <a:srgbClr val="000000">
                      <a:alpha val="43137"/>
                    </a:srgbClr>
                  </a:outerShdw>
                </a:effectLst>
              </a:rPr>
              <a:t>-</a:t>
            </a:r>
            <a:r>
              <a:rPr lang="en-US" sz="7200" b="1" u="sng" dirty="0">
                <a:solidFill>
                  <a:srgbClr val="FF0000"/>
                </a:solidFill>
                <a:effectLst>
                  <a:outerShdw blurRad="38100" dist="38100" dir="2700000" algn="tl">
                    <a:srgbClr val="000000">
                      <a:alpha val="43137"/>
                    </a:srgbClr>
                  </a:outerShdw>
                </a:effectLst>
              </a:rPr>
              <a:t>Promotion</a:t>
            </a:r>
            <a:r>
              <a:rPr lang="en-US" sz="7200" b="1" dirty="0">
                <a:solidFill>
                  <a:schemeClr val="bg1"/>
                </a:solidFill>
                <a:effectLst>
                  <a:outerShdw blurRad="38100" dist="38100" dir="2700000" algn="tl">
                    <a:srgbClr val="000000">
                      <a:alpha val="43137"/>
                    </a:srgbClr>
                  </a:outerShdw>
                </a:effectLst>
              </a:rPr>
              <a:t>?</a:t>
            </a:r>
            <a:endParaRPr lang="en-US" sz="6600" b="1" u="sng" dirty="0">
              <a:solidFill>
                <a:srgbClr val="FFFF00"/>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E2C79739-CC8E-BCC6-49AD-738C5B3F731F}"/>
              </a:ext>
            </a:extLst>
          </p:cNvPr>
          <p:cNvSpPr/>
          <p:nvPr/>
        </p:nvSpPr>
        <p:spPr>
          <a:xfrm>
            <a:off x="4601497" y="1825625"/>
            <a:ext cx="7590503" cy="2141691"/>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800" b="1" u="sng" dirty="0">
                <a:solidFill>
                  <a:srgbClr val="FF0000"/>
                </a:solidFill>
                <a:effectLst>
                  <a:outerShdw blurRad="38100" dist="38100" dir="2700000" algn="tl">
                    <a:srgbClr val="000000">
                      <a:alpha val="43137"/>
                    </a:srgbClr>
                  </a:outerShdw>
                </a:effectLst>
              </a:rPr>
              <a:t>My</a:t>
            </a:r>
            <a:r>
              <a:rPr lang="en-US" sz="8800" b="1" dirty="0">
                <a:solidFill>
                  <a:srgbClr val="FF0000"/>
                </a:solidFill>
                <a:effectLst>
                  <a:outerShdw blurRad="38100" dist="38100" dir="2700000" algn="tl">
                    <a:srgbClr val="000000">
                      <a:alpha val="43137"/>
                    </a:srgbClr>
                  </a:outerShdw>
                </a:effectLst>
              </a:rPr>
              <a:t> </a:t>
            </a:r>
            <a:r>
              <a:rPr lang="en-US" sz="8800" b="1" u="sng" dirty="0">
                <a:solidFill>
                  <a:srgbClr val="FF0000"/>
                </a:solidFill>
                <a:effectLst>
                  <a:outerShdw blurRad="38100" dist="38100" dir="2700000" algn="tl">
                    <a:srgbClr val="000000">
                      <a:alpha val="43137"/>
                    </a:srgbClr>
                  </a:outerShdw>
                </a:effectLst>
              </a:rPr>
              <a:t>Agenda</a:t>
            </a:r>
            <a:r>
              <a:rPr lang="en-US" sz="8800" b="1" dirty="0">
                <a:solidFill>
                  <a:schemeClr val="bg1"/>
                </a:solidFill>
                <a:effectLst>
                  <a:outerShdw blurRad="38100" dist="38100" dir="2700000" algn="tl">
                    <a:srgbClr val="000000">
                      <a:alpha val="43137"/>
                    </a:srgbClr>
                  </a:outerShdw>
                </a:effectLst>
              </a:rPr>
              <a:t>?</a:t>
            </a:r>
            <a:endParaRPr lang="en-US" sz="8000" b="1" u="sng" dirty="0">
              <a:solidFill>
                <a:srgbClr val="FFFF00"/>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EC132A41-F814-990D-C086-CF84FBD4AB95}"/>
              </a:ext>
            </a:extLst>
          </p:cNvPr>
          <p:cNvSpPr/>
          <p:nvPr/>
        </p:nvSpPr>
        <p:spPr>
          <a:xfrm>
            <a:off x="4601497" y="3967316"/>
            <a:ext cx="7590503" cy="2890684"/>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800" b="1" dirty="0">
                <a:solidFill>
                  <a:schemeClr val="bg1"/>
                </a:solidFill>
                <a:effectLst>
                  <a:outerShdw blurRad="38100" dist="38100" dir="2700000" algn="tl">
                    <a:srgbClr val="000000">
                      <a:alpha val="43137"/>
                    </a:srgbClr>
                  </a:outerShdw>
                </a:effectLst>
              </a:rPr>
              <a:t>To Get </a:t>
            </a:r>
            <a:r>
              <a:rPr lang="en-US" sz="8800" b="1" u="sng" dirty="0">
                <a:solidFill>
                  <a:srgbClr val="FF0000"/>
                </a:solidFill>
                <a:effectLst>
                  <a:outerShdw blurRad="38100" dist="38100" dir="2700000" algn="tl">
                    <a:srgbClr val="000000">
                      <a:alpha val="43137"/>
                    </a:srgbClr>
                  </a:outerShdw>
                </a:effectLst>
              </a:rPr>
              <a:t>My </a:t>
            </a:r>
            <a:r>
              <a:rPr lang="en-US" sz="8800" b="1" dirty="0">
                <a:solidFill>
                  <a:srgbClr val="FF0000"/>
                </a:solidFill>
                <a:effectLst>
                  <a:outerShdw blurRad="38100" dist="38100" dir="2700000" algn="tl">
                    <a:srgbClr val="000000">
                      <a:alpha val="43137"/>
                    </a:srgbClr>
                  </a:outerShdw>
                </a:effectLst>
              </a:rPr>
              <a:t> </a:t>
            </a:r>
            <a:r>
              <a:rPr lang="en-US" sz="8800" b="1" u="sng" dirty="0">
                <a:solidFill>
                  <a:srgbClr val="FF0000"/>
                </a:solidFill>
                <a:effectLst>
                  <a:outerShdw blurRad="38100" dist="38100" dir="2700000" algn="tl">
                    <a:srgbClr val="000000">
                      <a:alpha val="43137"/>
                    </a:srgbClr>
                  </a:outerShdw>
                </a:effectLst>
              </a:rPr>
              <a:t>Way</a:t>
            </a:r>
            <a:r>
              <a:rPr lang="en-US" sz="8800" b="1" dirty="0">
                <a:solidFill>
                  <a:schemeClr val="bg1"/>
                </a:solidFill>
                <a:effectLst>
                  <a:outerShdw blurRad="38100" dist="38100" dir="2700000" algn="tl">
                    <a:srgbClr val="000000">
                      <a:alpha val="43137"/>
                    </a:srgbClr>
                  </a:outerShdw>
                </a:effectLst>
              </a:rPr>
              <a:t>?</a:t>
            </a:r>
            <a:endParaRPr lang="en-US" sz="80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71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00" b="1" i="0" u="none" strike="noStrike" kern="1200" cap="none" spc="0" normalizeH="0" baseline="0" noProof="0" dirty="0">
              <a:ln w="13462">
                <a:solidFill>
                  <a:prstClr val="white"/>
                </a:solidFill>
                <a:prstDash val="solid"/>
              </a:ln>
              <a:solidFill>
                <a:prstClr val="black">
                  <a:lumMod val="85000"/>
                  <a:lumOff val="15000"/>
                </a:prstClr>
              </a:solidFill>
              <a:effectLst/>
              <a:highlight>
                <a:srgbClr val="C0C0C0"/>
              </a:highligh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C  U  L  T  U  R  E</a:t>
            </a:r>
          </a:p>
        </p:txBody>
      </p:sp>
      <p:sp>
        <p:nvSpPr>
          <p:cNvPr id="8" name="Rectangle 7">
            <a:extLst>
              <a:ext uri="{FF2B5EF4-FFF2-40B4-BE49-F238E27FC236}">
                <a16:creationId xmlns:a16="http://schemas.microsoft.com/office/drawing/2014/main" id="{2849ED46-5516-412C-6B85-CDCD8145AE7B}"/>
              </a:ext>
            </a:extLst>
          </p:cNvPr>
          <p:cNvSpPr/>
          <p:nvPr/>
        </p:nvSpPr>
        <p:spPr>
          <a:xfrm>
            <a:off x="268435"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
        <p:nvSpPr>
          <p:cNvPr id="9" name="Rectangle 8">
            <a:extLst>
              <a:ext uri="{FF2B5EF4-FFF2-40B4-BE49-F238E27FC236}">
                <a16:creationId xmlns:a16="http://schemas.microsoft.com/office/drawing/2014/main" id="{F1C4AAF2-A02D-E002-4893-A0399A5334A2}"/>
              </a:ext>
            </a:extLst>
          </p:cNvPr>
          <p:cNvSpPr/>
          <p:nvPr/>
        </p:nvSpPr>
        <p:spPr>
          <a:xfrm>
            <a:off x="2020510"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F</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0" name="Rectangle 9">
            <a:extLst>
              <a:ext uri="{FF2B5EF4-FFF2-40B4-BE49-F238E27FC236}">
                <a16:creationId xmlns:a16="http://schemas.microsoft.com/office/drawing/2014/main" id="{8ED454F0-EDE4-2730-11D3-7E46B827DA06}"/>
              </a:ext>
            </a:extLst>
          </p:cNvPr>
          <p:cNvSpPr/>
          <p:nvPr/>
        </p:nvSpPr>
        <p:spPr>
          <a:xfrm>
            <a:off x="3775568" y="199102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1" name="Rectangle 10">
            <a:extLst>
              <a:ext uri="{FF2B5EF4-FFF2-40B4-BE49-F238E27FC236}">
                <a16:creationId xmlns:a16="http://schemas.microsoft.com/office/drawing/2014/main" id="{A1E29202-F6B5-B70D-1046-8734B99ACA2D}"/>
              </a:ext>
            </a:extLst>
          </p:cNvPr>
          <p:cNvSpPr/>
          <p:nvPr/>
        </p:nvSpPr>
        <p:spPr>
          <a:xfrm>
            <a:off x="5336458"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p>
        </p:txBody>
      </p:sp>
      <p:sp>
        <p:nvSpPr>
          <p:cNvPr id="12" name="Rectangle 11">
            <a:extLst>
              <a:ext uri="{FF2B5EF4-FFF2-40B4-BE49-F238E27FC236}">
                <a16:creationId xmlns:a16="http://schemas.microsoft.com/office/drawing/2014/main" id="{04961842-21FA-743E-4DC5-D59EE24D6333}"/>
              </a:ext>
            </a:extLst>
          </p:cNvPr>
          <p:cNvSpPr/>
          <p:nvPr/>
        </p:nvSpPr>
        <p:spPr>
          <a:xfrm>
            <a:off x="7104856"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Z</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3" name="Rectangle 12">
            <a:extLst>
              <a:ext uri="{FF2B5EF4-FFF2-40B4-BE49-F238E27FC236}">
                <a16:creationId xmlns:a16="http://schemas.microsoft.com/office/drawing/2014/main" id="{AA01CEDD-83FF-0F38-A4D9-F99AE776A079}"/>
              </a:ext>
            </a:extLst>
          </p:cNvPr>
          <p:cNvSpPr/>
          <p:nvPr/>
        </p:nvSpPr>
        <p:spPr>
          <a:xfrm>
            <a:off x="8961399"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C</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Tree>
    <p:extLst>
      <p:ext uri="{BB962C8B-B14F-4D97-AF65-F5344CB8AC3E}">
        <p14:creationId xmlns:p14="http://schemas.microsoft.com/office/powerpoint/2010/main" val="2957220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00" b="1" i="0" u="none" strike="noStrike" kern="1200" cap="none" spc="0" normalizeH="0" baseline="0" noProof="0" dirty="0">
              <a:ln w="13462">
                <a:solidFill>
                  <a:prstClr val="white"/>
                </a:solidFill>
                <a:prstDash val="solid"/>
              </a:ln>
              <a:solidFill>
                <a:prstClr val="black">
                  <a:lumMod val="85000"/>
                  <a:lumOff val="15000"/>
                </a:prstClr>
              </a:solidFill>
              <a:effectLst/>
              <a:highlight>
                <a:srgbClr val="C0C0C0"/>
              </a:highligh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F   A   M   I   L   Y  </a:t>
            </a:r>
          </a:p>
        </p:txBody>
      </p:sp>
      <p:sp>
        <p:nvSpPr>
          <p:cNvPr id="8" name="Rectangle 7">
            <a:extLst>
              <a:ext uri="{FF2B5EF4-FFF2-40B4-BE49-F238E27FC236}">
                <a16:creationId xmlns:a16="http://schemas.microsoft.com/office/drawing/2014/main" id="{2849ED46-5516-412C-6B85-CDCD8145AE7B}"/>
              </a:ext>
            </a:extLst>
          </p:cNvPr>
          <p:cNvSpPr/>
          <p:nvPr/>
        </p:nvSpPr>
        <p:spPr>
          <a:xfrm>
            <a:off x="29488"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T</a:t>
            </a:r>
          </a:p>
        </p:txBody>
      </p:sp>
      <p:sp>
        <p:nvSpPr>
          <p:cNvPr id="9" name="Rectangle 8">
            <a:extLst>
              <a:ext uri="{FF2B5EF4-FFF2-40B4-BE49-F238E27FC236}">
                <a16:creationId xmlns:a16="http://schemas.microsoft.com/office/drawing/2014/main" id="{F1C4AAF2-A02D-E002-4893-A0399A5334A2}"/>
              </a:ext>
            </a:extLst>
          </p:cNvPr>
          <p:cNvSpPr/>
          <p:nvPr/>
        </p:nvSpPr>
        <p:spPr>
          <a:xfrm>
            <a:off x="2238869"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B</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T</a:t>
            </a:r>
          </a:p>
        </p:txBody>
      </p:sp>
      <p:sp>
        <p:nvSpPr>
          <p:cNvPr id="11" name="Rectangle 10">
            <a:extLst>
              <a:ext uri="{FF2B5EF4-FFF2-40B4-BE49-F238E27FC236}">
                <a16:creationId xmlns:a16="http://schemas.microsoft.com/office/drawing/2014/main" id="{A1E29202-F6B5-B70D-1046-8734B99ACA2D}"/>
              </a:ext>
            </a:extLst>
          </p:cNvPr>
          <p:cNvSpPr/>
          <p:nvPr/>
        </p:nvSpPr>
        <p:spPr>
          <a:xfrm>
            <a:off x="4657570"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p>
        </p:txBody>
      </p:sp>
      <p:sp>
        <p:nvSpPr>
          <p:cNvPr id="13" name="Rectangle 12">
            <a:extLst>
              <a:ext uri="{FF2B5EF4-FFF2-40B4-BE49-F238E27FC236}">
                <a16:creationId xmlns:a16="http://schemas.microsoft.com/office/drawing/2014/main" id="{AA01CEDD-83FF-0F38-A4D9-F99AE776A079}"/>
              </a:ext>
            </a:extLst>
          </p:cNvPr>
          <p:cNvSpPr/>
          <p:nvPr/>
        </p:nvSpPr>
        <p:spPr>
          <a:xfrm>
            <a:off x="8689752"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U</a:t>
            </a:r>
          </a:p>
        </p:txBody>
      </p:sp>
    </p:spTree>
    <p:extLst>
      <p:ext uri="{BB962C8B-B14F-4D97-AF65-F5344CB8AC3E}">
        <p14:creationId xmlns:p14="http://schemas.microsoft.com/office/powerpoint/2010/main" val="1222252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799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dirty="0">
                <a:solidFill>
                  <a:schemeClr val="bg1"/>
                </a:solidFill>
                <a:effectLst>
                  <a:outerShdw blurRad="38100" dist="38100" dir="2700000" algn="tl">
                    <a:srgbClr val="000000">
                      <a:alpha val="43137"/>
                    </a:srgbClr>
                  </a:outerShdw>
                </a:effectLst>
              </a:rPr>
              <a:t>13 Let us hear the conclusion of the whole matter: Fear God and keep His commandments,</a:t>
            </a:r>
          </a:p>
          <a:p>
            <a:pPr algn="ctr"/>
            <a:r>
              <a:rPr lang="en-US" sz="5400" b="1" dirty="0">
                <a:solidFill>
                  <a:schemeClr val="bg1"/>
                </a:solidFill>
                <a:effectLst>
                  <a:outerShdw blurRad="38100" dist="38100" dir="2700000" algn="tl">
                    <a:srgbClr val="000000">
                      <a:alpha val="43137"/>
                    </a:srgbClr>
                  </a:outerShdw>
                </a:effectLst>
              </a:rPr>
              <a:t>For this is man’s all.</a:t>
            </a:r>
            <a:endParaRPr lang="en-US" sz="3600" b="1" dirty="0">
              <a:effectLst>
                <a:outerShdw blurRad="38100" dist="38100" dir="2700000" algn="tl">
                  <a:srgbClr val="000000">
                    <a:alpha val="43137"/>
                  </a:srgbClr>
                </a:outerShdw>
              </a:effectLst>
            </a:endParaRPr>
          </a:p>
          <a:p>
            <a:pPr algn="r"/>
            <a:r>
              <a:rPr lang="en-US" sz="3600" b="1" dirty="0">
                <a:effectLst>
                  <a:outerShdw blurRad="38100" dist="38100" dir="2700000" algn="tl">
                    <a:srgbClr val="000000">
                      <a:alpha val="43137"/>
                    </a:srgbClr>
                  </a:outerShdw>
                </a:effectLst>
              </a:rPr>
              <a:t>(Ecclesiastes 12:13)</a:t>
            </a:r>
          </a:p>
        </p:txBody>
      </p:sp>
      <p:sp>
        <p:nvSpPr>
          <p:cNvPr id="5" name="Rectangle 4">
            <a:extLst>
              <a:ext uri="{FF2B5EF4-FFF2-40B4-BE49-F238E27FC236}">
                <a16:creationId xmlns:a16="http://schemas.microsoft.com/office/drawing/2014/main" id="{EDC9E40B-ACC2-74AD-5C53-3681BCE7007B}"/>
              </a:ext>
            </a:extLst>
          </p:cNvPr>
          <p:cNvSpPr/>
          <p:nvPr/>
        </p:nvSpPr>
        <p:spPr>
          <a:xfrm>
            <a:off x="0" y="-1"/>
            <a:ext cx="6096000" cy="685799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400" b="1" dirty="0">
                <a:solidFill>
                  <a:schemeClr val="bg1"/>
                </a:solidFill>
                <a:effectLst>
                  <a:outerShdw blurRad="38100" dist="38100" dir="2700000" algn="tl">
                    <a:srgbClr val="000000">
                      <a:alpha val="43137"/>
                    </a:srgbClr>
                  </a:outerShdw>
                </a:effectLst>
              </a:rPr>
              <a:t>Our </a:t>
            </a:r>
            <a:r>
              <a:rPr lang="en-US" sz="5400" b="1" u="sng" dirty="0">
                <a:solidFill>
                  <a:srgbClr val="FFFF00"/>
                </a:solidFill>
                <a:effectLst>
                  <a:outerShdw blurRad="38100" dist="38100" dir="2700000" algn="tl">
                    <a:srgbClr val="000000">
                      <a:alpha val="43137"/>
                    </a:srgbClr>
                  </a:outerShdw>
                </a:effectLst>
              </a:rPr>
              <a:t>Purpose</a:t>
            </a:r>
            <a:endParaRPr lang="en-US" sz="36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470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20 </a:t>
            </a:r>
            <a:r>
              <a:rPr lang="en-US" sz="4000" b="1" u="sng" dirty="0">
                <a:solidFill>
                  <a:srgbClr val="FFFF00"/>
                </a:solidFill>
                <a:effectLst>
                  <a:outerShdw blurRad="38100" dist="38100" dir="2700000" algn="tl">
                    <a:srgbClr val="000000">
                      <a:alpha val="43137"/>
                    </a:srgbClr>
                  </a:outerShdw>
                </a:effectLst>
              </a:rPr>
              <a:t>I have been crucified with Christ </a:t>
            </a:r>
            <a:r>
              <a:rPr lang="en-US" sz="4000" b="1" dirty="0">
                <a:solidFill>
                  <a:schemeClr val="bg1"/>
                </a:solidFill>
                <a:effectLst>
                  <a:outerShdw blurRad="38100" dist="38100" dir="2700000" algn="tl">
                    <a:srgbClr val="000000">
                      <a:alpha val="43137"/>
                    </a:srgbClr>
                  </a:outerShdw>
                </a:effectLst>
              </a:rPr>
              <a:t>and </a:t>
            </a:r>
            <a:r>
              <a:rPr lang="en-US" sz="4000" b="1" u="sng" dirty="0">
                <a:solidFill>
                  <a:srgbClr val="FF0000"/>
                </a:solidFill>
                <a:effectLst>
                  <a:outerShdw blurRad="38100" dist="38100" dir="2700000" algn="tl">
                    <a:srgbClr val="000000">
                      <a:alpha val="43137"/>
                    </a:srgbClr>
                  </a:outerShdw>
                </a:effectLst>
              </a:rPr>
              <a:t>I no longer live</a:t>
            </a:r>
            <a:r>
              <a:rPr lang="en-US" sz="4000" b="1" dirty="0">
                <a:solidFill>
                  <a:schemeClr val="bg1"/>
                </a:solidFill>
                <a:effectLst>
                  <a:outerShdw blurRad="38100" dist="38100" dir="2700000" algn="tl">
                    <a:srgbClr val="000000">
                      <a:alpha val="43137"/>
                    </a:srgbClr>
                  </a:outerShdw>
                </a:effectLst>
              </a:rPr>
              <a:t>, but </a:t>
            </a:r>
            <a:r>
              <a:rPr lang="en-US" sz="4000" b="1" u="sng" dirty="0">
                <a:solidFill>
                  <a:srgbClr val="FFFF00"/>
                </a:solidFill>
                <a:effectLst>
                  <a:outerShdw blurRad="38100" dist="38100" dir="2700000" algn="tl">
                    <a:srgbClr val="000000">
                      <a:alpha val="43137"/>
                    </a:srgbClr>
                  </a:outerShdw>
                </a:effectLst>
              </a:rPr>
              <a:t>Christ lives in me</a:t>
            </a:r>
            <a:r>
              <a:rPr lang="en-US" sz="4000" b="1" dirty="0">
                <a:solidFill>
                  <a:schemeClr val="bg1"/>
                </a:solidFill>
                <a:effectLst>
                  <a:outerShdw blurRad="38100" dist="38100" dir="2700000" algn="tl">
                    <a:srgbClr val="000000">
                      <a:alpha val="43137"/>
                    </a:srgbClr>
                  </a:outerShdw>
                </a:effectLst>
              </a:rPr>
              <a:t>. </a:t>
            </a:r>
            <a:r>
              <a:rPr lang="en-US" sz="4000" b="1" u="sng" dirty="0">
                <a:solidFill>
                  <a:srgbClr val="FFFF00"/>
                </a:solidFill>
                <a:effectLst>
                  <a:outerShdw blurRad="38100" dist="38100" dir="2700000" algn="tl">
                    <a:srgbClr val="000000">
                      <a:alpha val="43137"/>
                    </a:srgbClr>
                  </a:outerShdw>
                </a:effectLst>
              </a:rPr>
              <a:t>The life I now live in the body, I live by faith in the Son of God, who loved me and gave himself for me</a:t>
            </a:r>
            <a:r>
              <a:rPr lang="en-US" sz="4000" b="1" dirty="0">
                <a:solidFill>
                  <a:schemeClr val="bg1"/>
                </a:solidFill>
                <a:effectLst>
                  <a:outerShdw blurRad="38100" dist="38100" dir="2700000" algn="tl">
                    <a:srgbClr val="000000">
                      <a:alpha val="43137"/>
                    </a:srgbClr>
                  </a:outerShdw>
                </a:effectLst>
              </a:rPr>
              <a:t>.</a:t>
            </a:r>
            <a:endParaRPr lang="en-US" sz="4400" b="1" dirty="0">
              <a:solidFill>
                <a:schemeClr val="bg1"/>
              </a:solidFill>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(Galatians 2:20)</a:t>
            </a:r>
          </a:p>
        </p:txBody>
      </p:sp>
      <p:sp>
        <p:nvSpPr>
          <p:cNvPr id="5" name="Rectangle 4">
            <a:extLst>
              <a:ext uri="{FF2B5EF4-FFF2-40B4-BE49-F238E27FC236}">
                <a16:creationId xmlns:a16="http://schemas.microsoft.com/office/drawing/2014/main" id="{F16CECBD-5B50-AD6E-B4BC-216122F84748}"/>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u="sng" dirty="0">
                <a:solidFill>
                  <a:srgbClr val="FFFF00"/>
                </a:solidFill>
                <a:effectLst>
                  <a:outerShdw blurRad="38100" dist="38100" dir="2700000" algn="tl">
                    <a:srgbClr val="000000">
                      <a:alpha val="43137"/>
                    </a:srgbClr>
                  </a:outerShdw>
                </a:effectLst>
              </a:rPr>
              <a:t>HE</a:t>
            </a:r>
            <a:r>
              <a:rPr lang="en-US" sz="7200" b="1" dirty="0">
                <a:solidFill>
                  <a:schemeClr val="bg1"/>
                </a:solidFill>
                <a:effectLst>
                  <a:outerShdw blurRad="38100" dist="38100" dir="2700000" algn="tl">
                    <a:srgbClr val="000000">
                      <a:alpha val="43137"/>
                    </a:srgbClr>
                  </a:outerShdw>
                </a:effectLst>
              </a:rPr>
              <a:t> is our </a:t>
            </a:r>
            <a:r>
              <a:rPr lang="en-US" sz="7200" b="1" u="sng" dirty="0">
                <a:solidFill>
                  <a:srgbClr val="FFFF00"/>
                </a:solidFill>
                <a:effectLst>
                  <a:outerShdw blurRad="38100" dist="38100" dir="2700000" algn="tl">
                    <a:srgbClr val="000000">
                      <a:alpha val="43137"/>
                    </a:srgbClr>
                  </a:outerShdw>
                </a:effectLst>
              </a:rPr>
              <a:t>purpose</a:t>
            </a:r>
            <a:r>
              <a:rPr lang="en-US" sz="7200" b="1" dirty="0">
                <a:solidFill>
                  <a:schemeClr val="bg1"/>
                </a:solidFill>
                <a:effectLst>
                  <a:outerShdw blurRad="38100" dist="38100" dir="2700000" algn="tl">
                    <a:srgbClr val="000000">
                      <a:alpha val="43137"/>
                    </a:srgbClr>
                  </a:outerShdw>
                </a:effectLst>
              </a:rPr>
              <a:t>!!!</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33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1" y="0"/>
            <a:ext cx="510138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5600" b="1" dirty="0">
                <a:solidFill>
                  <a:schemeClr val="bg1"/>
                </a:solidFill>
                <a:effectLst>
                  <a:outerShdw blurRad="38100" dist="38100" dir="2700000" algn="tl">
                    <a:srgbClr val="000000">
                      <a:alpha val="43137"/>
                    </a:srgbClr>
                  </a:outerShdw>
                </a:effectLst>
              </a:rPr>
              <a:t>God wants us to be </a:t>
            </a:r>
            <a:r>
              <a:rPr lang="en-US" sz="5600" b="1" u="sng" dirty="0">
                <a:solidFill>
                  <a:srgbClr val="FFFF00"/>
                </a:solidFill>
                <a:effectLst>
                  <a:outerShdw blurRad="38100" dist="38100" dir="2700000" algn="tl">
                    <a:srgbClr val="000000">
                      <a:alpha val="43137"/>
                    </a:srgbClr>
                  </a:outerShdw>
                </a:effectLst>
              </a:rPr>
              <a:t>committed</a:t>
            </a:r>
            <a:r>
              <a:rPr lang="en-US" sz="5600" b="1" dirty="0">
                <a:solidFill>
                  <a:schemeClr val="bg1"/>
                </a:solidFill>
                <a:effectLst>
                  <a:outerShdw blurRad="38100" dist="38100" dir="2700000" algn="tl">
                    <a:srgbClr val="000000">
                      <a:alpha val="43137"/>
                    </a:srgbClr>
                  </a:outerShdw>
                </a:effectLst>
              </a:rPr>
              <a:t> to Him. If we are </a:t>
            </a:r>
            <a:r>
              <a:rPr lang="en-US" sz="5600" b="1" u="sng" dirty="0">
                <a:solidFill>
                  <a:srgbClr val="FFFF00"/>
                </a:solidFill>
                <a:effectLst>
                  <a:outerShdw blurRad="38100" dist="38100" dir="2700000" algn="tl">
                    <a:srgbClr val="000000">
                      <a:alpha val="43137"/>
                    </a:srgbClr>
                  </a:outerShdw>
                </a:effectLst>
              </a:rPr>
              <a:t>united</a:t>
            </a:r>
            <a:r>
              <a:rPr lang="en-US" sz="5600" b="1" dirty="0">
                <a:solidFill>
                  <a:schemeClr val="bg1"/>
                </a:solidFill>
                <a:effectLst>
                  <a:outerShdw blurRad="38100" dist="38100" dir="2700000" algn="tl">
                    <a:srgbClr val="000000">
                      <a:alpha val="43137"/>
                    </a:srgbClr>
                  </a:outerShdw>
                </a:effectLst>
              </a:rPr>
              <a:t>, we will make an </a:t>
            </a:r>
            <a:r>
              <a:rPr lang="en-US" sz="5600" b="1" u="sng" dirty="0">
                <a:solidFill>
                  <a:srgbClr val="FFFF00"/>
                </a:solidFill>
                <a:effectLst>
                  <a:outerShdw blurRad="38100" dist="38100" dir="2700000" algn="tl">
                    <a:srgbClr val="000000">
                      <a:alpha val="43137"/>
                    </a:srgbClr>
                  </a:outerShdw>
                </a:effectLst>
              </a:rPr>
              <a:t>impact</a:t>
            </a:r>
            <a:r>
              <a:rPr lang="en-US" sz="5600" b="1" dirty="0">
                <a:solidFill>
                  <a:schemeClr val="bg1"/>
                </a:solidFill>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45FCE678-D63E-DC2C-08D1-9F0675D3CD97}"/>
              </a:ext>
            </a:extLst>
          </p:cNvPr>
          <p:cNvSpPr/>
          <p:nvPr/>
        </p:nvSpPr>
        <p:spPr>
          <a:xfrm>
            <a:off x="5101389" y="0"/>
            <a:ext cx="7090612"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t>35 By this all will know that you are My disciples, if you have love for one another.”</a:t>
            </a:r>
          </a:p>
          <a:p>
            <a:pPr algn="ctr"/>
            <a:endParaRPr lang="en-US" sz="6000" b="1" dirty="0"/>
          </a:p>
          <a:p>
            <a:pPr algn="ctr"/>
            <a:r>
              <a:rPr lang="en-US" sz="6000" b="1" dirty="0"/>
              <a:t>(John 13:35)</a:t>
            </a:r>
          </a:p>
        </p:txBody>
      </p:sp>
    </p:spTree>
    <p:extLst>
      <p:ext uri="{BB962C8B-B14F-4D97-AF65-F5344CB8AC3E}">
        <p14:creationId xmlns:p14="http://schemas.microsoft.com/office/powerpoint/2010/main" val="381942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rgbClr val="FFFF00"/>
                </a:solidFill>
                <a:effectLst>
                  <a:outerShdw blurRad="38100" dist="38100" dir="2700000" algn="tl">
                    <a:srgbClr val="000000">
                      <a:alpha val="43137"/>
                    </a:srgbClr>
                  </a:outerShdw>
                </a:effectLst>
              </a:rPr>
              <a:t>16 Live in harmony with one another.</a:t>
            </a: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(Romans 12:16a)</a:t>
            </a:r>
          </a:p>
        </p:txBody>
      </p:sp>
    </p:spTree>
    <p:extLst>
      <p:ext uri="{BB962C8B-B14F-4D97-AF65-F5344CB8AC3E}">
        <p14:creationId xmlns:p14="http://schemas.microsoft.com/office/powerpoint/2010/main" val="115570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rgbClr val="FFFF00"/>
                </a:solidFill>
                <a:effectLst>
                  <a:outerShdw blurRad="38100" dist="38100" dir="2700000" algn="tl">
                    <a:srgbClr val="000000">
                      <a:alpha val="43137"/>
                    </a:srgbClr>
                  </a:outerShdw>
                </a:effectLst>
              </a:rPr>
              <a:t>12 What I mean is this: One of you says, “I follow Paul”; another, “I follow Apollos”; another, “I follow Cephas”; still another, “I follow Christ.”</a:t>
            </a:r>
            <a:endParaRPr lang="en-US" sz="36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(1 Corinthians 1:12)</a:t>
            </a:r>
          </a:p>
        </p:txBody>
      </p:sp>
    </p:spTree>
    <p:extLst>
      <p:ext uri="{BB962C8B-B14F-4D97-AF65-F5344CB8AC3E}">
        <p14:creationId xmlns:p14="http://schemas.microsoft.com/office/powerpoint/2010/main" val="242400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1.) The Plea for </a:t>
            </a:r>
            <a:r>
              <a:rPr lang="en-US" sz="5400" b="1" u="sng" dirty="0">
                <a:solidFill>
                  <a:srgbClr val="FFFF00"/>
                </a:solidFill>
                <a:effectLst>
                  <a:outerShdw blurRad="38100" dist="38100" dir="2700000" algn="tl">
                    <a:srgbClr val="000000">
                      <a:alpha val="43137"/>
                    </a:srgbClr>
                  </a:outerShdw>
                </a:effectLst>
              </a:rPr>
              <a:t>Unity</a:t>
            </a:r>
            <a:endParaRPr lang="en-US" sz="5400" b="1" u="sng" dirty="0">
              <a:solidFill>
                <a:srgbClr val="FF0000"/>
              </a:solidFill>
              <a:effectLst>
                <a:outerShdw blurRad="38100" dist="38100" dir="2700000" algn="tl">
                  <a:srgbClr val="000000">
                    <a:alpha val="43137"/>
                  </a:srgbClr>
                </a:outerShdw>
              </a:effectLst>
            </a:endParaRP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Unity </a:t>
            </a:r>
          </a:p>
        </p:txBody>
      </p:sp>
    </p:spTree>
    <p:extLst>
      <p:ext uri="{BB962C8B-B14F-4D97-AF65-F5344CB8AC3E}">
        <p14:creationId xmlns:p14="http://schemas.microsoft.com/office/powerpoint/2010/main" val="174170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10 I appeal to you, brothers and sisters, in the name of our Lord Jesus Christ, </a:t>
            </a:r>
            <a:r>
              <a:rPr lang="en-US" sz="4000" b="1" u="sng" dirty="0">
                <a:solidFill>
                  <a:srgbClr val="FFFF00"/>
                </a:solidFill>
                <a:effectLst>
                  <a:outerShdw blurRad="38100" dist="38100" dir="2700000" algn="tl">
                    <a:srgbClr val="000000">
                      <a:alpha val="43137"/>
                    </a:srgbClr>
                  </a:outerShdw>
                </a:effectLst>
              </a:rPr>
              <a:t>that all of you agree with one another in what you say and that there be no divisions among you</a:t>
            </a:r>
            <a:r>
              <a:rPr lang="en-US" sz="4000" b="1" dirty="0">
                <a:solidFill>
                  <a:schemeClr val="bg1"/>
                </a:solidFill>
                <a:effectLst>
                  <a:outerShdw blurRad="38100" dist="38100" dir="2700000" algn="tl">
                    <a:srgbClr val="000000">
                      <a:alpha val="43137"/>
                    </a:srgbClr>
                  </a:outerShdw>
                </a:effectLst>
              </a:rPr>
              <a:t>, but that you be perfectly united in mind and thought.</a:t>
            </a:r>
          </a:p>
          <a:p>
            <a:pPr algn="ctr"/>
            <a:endParaRPr lang="en-US" sz="3600" b="1" dirty="0">
              <a:effectLst>
                <a:outerShdw blurRad="38100" dist="38100" dir="2700000" algn="tl">
                  <a:srgbClr val="000000">
                    <a:alpha val="43137"/>
                  </a:srgbClr>
                </a:outerShdw>
              </a:effectLst>
            </a:endParaRPr>
          </a:p>
          <a:p>
            <a:pPr algn="r"/>
            <a:r>
              <a:rPr lang="en-US" sz="3600" b="1" dirty="0">
                <a:effectLst>
                  <a:outerShdw blurRad="38100" dist="38100" dir="2700000" algn="tl">
                    <a:srgbClr val="000000">
                      <a:alpha val="43137"/>
                    </a:srgbClr>
                  </a:outerShdw>
                </a:effectLst>
              </a:rPr>
              <a:t>(1 Corinthians 1:10)</a:t>
            </a:r>
          </a:p>
        </p:txBody>
      </p:sp>
      <p:sp>
        <p:nvSpPr>
          <p:cNvPr id="5" name="Rectangle 4">
            <a:extLst>
              <a:ext uri="{FF2B5EF4-FFF2-40B4-BE49-F238E27FC236}">
                <a16:creationId xmlns:a16="http://schemas.microsoft.com/office/drawing/2014/main" id="{ACD602FC-D45D-1854-A455-13C3A095E6B7}"/>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600" b="1" dirty="0">
                <a:solidFill>
                  <a:schemeClr val="bg1"/>
                </a:solidFill>
                <a:effectLst>
                  <a:outerShdw blurRad="38100" dist="38100" dir="2700000" algn="tl">
                    <a:srgbClr val="000000">
                      <a:alpha val="43137"/>
                    </a:srgbClr>
                  </a:outerShdw>
                </a:effectLst>
              </a:rPr>
              <a:t>They were to be </a:t>
            </a:r>
            <a:r>
              <a:rPr lang="en-US" sz="6600" b="1" u="sng" dirty="0">
                <a:solidFill>
                  <a:srgbClr val="FFFF00"/>
                </a:solidFill>
                <a:effectLst>
                  <a:outerShdw blurRad="38100" dist="38100" dir="2700000" algn="tl">
                    <a:srgbClr val="000000">
                      <a:alpha val="43137"/>
                    </a:srgbClr>
                  </a:outerShdw>
                </a:effectLst>
              </a:rPr>
              <a:t>unified</a:t>
            </a:r>
            <a:r>
              <a:rPr lang="en-US" sz="6600" b="1" dirty="0">
                <a:solidFill>
                  <a:schemeClr val="bg1"/>
                </a:solidFill>
                <a:effectLst>
                  <a:outerShdw blurRad="38100" dist="38100" dir="2700000" algn="tl">
                    <a:srgbClr val="000000">
                      <a:alpha val="43137"/>
                    </a:srgbClr>
                  </a:outerShdw>
                </a:effectLst>
              </a:rPr>
              <a:t> in </a:t>
            </a:r>
            <a:r>
              <a:rPr lang="en-US" sz="6600" b="1" u="sng" dirty="0">
                <a:solidFill>
                  <a:srgbClr val="FFFF00"/>
                </a:solidFill>
                <a:effectLst>
                  <a:outerShdw blurRad="38100" dist="38100" dir="2700000" algn="tl">
                    <a:srgbClr val="000000">
                      <a:alpha val="43137"/>
                    </a:srgbClr>
                  </a:outerShdw>
                </a:effectLst>
              </a:rPr>
              <a:t>Christ</a:t>
            </a:r>
            <a:r>
              <a:rPr lang="en-US" sz="6600" b="1" dirty="0">
                <a:solidFill>
                  <a:schemeClr val="bg1"/>
                </a:solidFill>
                <a:effectLst>
                  <a:outerShdw blurRad="38100" dist="38100" dir="2700000" algn="tl">
                    <a:srgbClr val="000000">
                      <a:alpha val="43137"/>
                    </a:srgbClr>
                  </a:outerShdw>
                </a:effectLst>
              </a:rPr>
              <a: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49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dirty="0">
                <a:solidFill>
                  <a:schemeClr val="bg1"/>
                </a:solidFill>
                <a:effectLst>
                  <a:outerShdw blurRad="38100" dist="38100" dir="2700000" algn="tl">
                    <a:srgbClr val="000000">
                      <a:alpha val="43137"/>
                    </a:srgbClr>
                  </a:outerShdw>
                </a:effectLst>
              </a:rPr>
              <a:t>2 then make my joy complete by being </a:t>
            </a:r>
            <a:r>
              <a:rPr lang="en-US" sz="4000" b="1" u="sng" dirty="0">
                <a:solidFill>
                  <a:srgbClr val="FFFF00"/>
                </a:solidFill>
                <a:effectLst>
                  <a:outerShdw blurRad="38100" dist="38100" dir="2700000" algn="tl">
                    <a:srgbClr val="000000">
                      <a:alpha val="43137"/>
                    </a:srgbClr>
                  </a:outerShdw>
                </a:effectLst>
              </a:rPr>
              <a:t>like-minded</a:t>
            </a:r>
            <a:r>
              <a:rPr lang="en-US" sz="4000" b="1" dirty="0">
                <a:solidFill>
                  <a:schemeClr val="bg1"/>
                </a:solidFill>
                <a:effectLst>
                  <a:outerShdw blurRad="38100" dist="38100" dir="2700000" algn="tl">
                    <a:srgbClr val="000000">
                      <a:alpha val="43137"/>
                    </a:srgbClr>
                  </a:outerShdw>
                </a:effectLst>
              </a:rPr>
              <a:t>, having the </a:t>
            </a:r>
            <a:r>
              <a:rPr lang="en-US" sz="4000" b="1" u="sng" dirty="0">
                <a:solidFill>
                  <a:srgbClr val="FFFF00"/>
                </a:solidFill>
                <a:effectLst>
                  <a:outerShdw blurRad="38100" dist="38100" dir="2700000" algn="tl">
                    <a:srgbClr val="000000">
                      <a:alpha val="43137"/>
                    </a:srgbClr>
                  </a:outerShdw>
                </a:effectLst>
              </a:rPr>
              <a:t>same love</a:t>
            </a:r>
            <a:r>
              <a:rPr lang="en-US" sz="4000" b="1" dirty="0">
                <a:solidFill>
                  <a:schemeClr val="bg1"/>
                </a:solidFill>
                <a:effectLst>
                  <a:outerShdw blurRad="38100" dist="38100" dir="2700000" algn="tl">
                    <a:srgbClr val="000000">
                      <a:alpha val="43137"/>
                    </a:srgbClr>
                  </a:outerShdw>
                </a:effectLst>
              </a:rPr>
              <a:t>, being </a:t>
            </a:r>
            <a:r>
              <a:rPr lang="en-US" sz="4000" b="1" u="sng" dirty="0">
                <a:solidFill>
                  <a:srgbClr val="FFFF00"/>
                </a:solidFill>
                <a:effectLst>
                  <a:outerShdw blurRad="38100" dist="38100" dir="2700000" algn="tl">
                    <a:srgbClr val="000000">
                      <a:alpha val="43137"/>
                    </a:srgbClr>
                  </a:outerShdw>
                </a:effectLst>
              </a:rPr>
              <a:t>one in spirit and of one mind</a:t>
            </a:r>
            <a:r>
              <a:rPr lang="en-US" sz="4000" b="1" dirty="0">
                <a:solidFill>
                  <a:schemeClr val="bg1"/>
                </a:solidFill>
                <a:effectLst>
                  <a:outerShdw blurRad="38100" dist="38100" dir="2700000" algn="tl">
                    <a:srgbClr val="000000">
                      <a:alpha val="43137"/>
                    </a:srgbClr>
                  </a:outerShdw>
                </a:effectLst>
              </a:rPr>
              <a:t>.</a:t>
            </a:r>
            <a:br>
              <a:rPr lang="en-US" sz="4000" b="1" dirty="0">
                <a:solidFill>
                  <a:schemeClr val="bg1"/>
                </a:solidFill>
                <a:effectLst>
                  <a:outerShdw blurRad="38100" dist="38100" dir="2700000" algn="tl">
                    <a:srgbClr val="000000">
                      <a:alpha val="43137"/>
                    </a:srgbClr>
                  </a:outerShdw>
                </a:effectLst>
              </a:rPr>
            </a:br>
            <a:endParaRPr lang="en-US" sz="4000" b="1" dirty="0">
              <a:solidFill>
                <a:schemeClr val="bg1"/>
              </a:solidFill>
              <a:effectLst>
                <a:outerShdw blurRad="38100" dist="38100" dir="2700000" algn="tl">
                  <a:srgbClr val="000000">
                    <a:alpha val="43137"/>
                  </a:srgbClr>
                </a:outerShdw>
              </a:effectLst>
            </a:endParaRPr>
          </a:p>
          <a:p>
            <a:pPr algn="ctr"/>
            <a:r>
              <a:rPr lang="en-US" sz="4000" b="1" dirty="0">
                <a:solidFill>
                  <a:schemeClr val="bg1"/>
                </a:solidFill>
                <a:effectLst>
                  <a:outerShdw blurRad="38100" dist="38100" dir="2700000" algn="tl">
                    <a:srgbClr val="000000">
                      <a:alpha val="43137"/>
                    </a:srgbClr>
                  </a:outerShdw>
                </a:effectLst>
              </a:rPr>
              <a:t>(Philippians 2:2)</a:t>
            </a:r>
          </a:p>
          <a:p>
            <a:pPr algn="r"/>
            <a:endParaRPr lang="en-US" sz="36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ACD602FC-D45D-1854-A455-13C3A095E6B7}"/>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600" b="1" dirty="0">
                <a:solidFill>
                  <a:schemeClr val="bg1"/>
                </a:solidFill>
                <a:effectLst>
                  <a:outerShdw blurRad="38100" dist="38100" dir="2700000" algn="tl">
                    <a:srgbClr val="000000">
                      <a:alpha val="43137"/>
                    </a:srgbClr>
                  </a:outerShdw>
                </a:effectLst>
              </a:rPr>
              <a:t>It is joyful to </a:t>
            </a:r>
            <a:r>
              <a:rPr lang="en-US" sz="6600" b="1" u="sng" dirty="0">
                <a:solidFill>
                  <a:srgbClr val="FFFF00"/>
                </a:solidFill>
                <a:effectLst>
                  <a:outerShdw blurRad="38100" dist="38100" dir="2700000" algn="tl">
                    <a:srgbClr val="000000">
                      <a:alpha val="43137"/>
                    </a:srgbClr>
                  </a:outerShdw>
                </a:effectLst>
              </a:rPr>
              <a:t>God</a:t>
            </a:r>
            <a:r>
              <a:rPr lang="en-US" sz="6600" b="1" dirty="0">
                <a:solidFill>
                  <a:schemeClr val="bg1"/>
                </a:solidFill>
                <a:effectLst>
                  <a:outerShdw blurRad="38100" dist="38100" dir="2700000" algn="tl">
                    <a:srgbClr val="000000">
                      <a:alpha val="43137"/>
                    </a:srgbClr>
                  </a:outerShdw>
                </a:effectLst>
              </a:rPr>
              <a:t> when we are </a:t>
            </a:r>
            <a:r>
              <a:rPr lang="en-US" sz="6600" b="1" u="sng" dirty="0">
                <a:solidFill>
                  <a:srgbClr val="FFFF00"/>
                </a:solidFill>
                <a:effectLst>
                  <a:outerShdw blurRad="38100" dist="38100" dir="2700000" algn="tl">
                    <a:srgbClr val="000000">
                      <a:alpha val="43137"/>
                    </a:srgbClr>
                  </a:outerShdw>
                </a:effectLst>
              </a:rPr>
              <a:t>united</a:t>
            </a:r>
            <a:endParaRPr lang="en-US" sz="60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732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EE40-43CE-4126-869F-E135C1D856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4910B9-79BE-4C6A-90A4-AD0D50530ED4}"/>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55AC4937-3783-4144-A3F8-A794A0F4666C}"/>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600" b="1" dirty="0">
                <a:solidFill>
                  <a:srgbClr val="FF0000"/>
                </a:solidFill>
                <a:effectLst>
                  <a:outerShdw blurRad="38100" dist="38100" dir="2700000" algn="tl">
                    <a:srgbClr val="000000">
                      <a:alpha val="43137"/>
                    </a:srgbClr>
                  </a:outerShdw>
                </a:effectLst>
              </a:rPr>
              <a:t>Division</a:t>
            </a:r>
          </a:p>
        </p:txBody>
      </p:sp>
    </p:spTree>
    <p:extLst>
      <p:ext uri="{BB962C8B-B14F-4D97-AF65-F5344CB8AC3E}">
        <p14:creationId xmlns:p14="http://schemas.microsoft.com/office/powerpoint/2010/main" val="4207389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r>
              <a:rPr lang="en-US" dirty="0"/>
              <a:t>\</a:t>
            </a:r>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11 My brothers and sisters, some from Chloe’s household have informed me that there are </a:t>
            </a:r>
            <a:r>
              <a:rPr lang="en-US" sz="3600" b="1" u="sng" dirty="0">
                <a:solidFill>
                  <a:srgbClr val="FF0000"/>
                </a:solidFill>
                <a:effectLst>
                  <a:outerShdw blurRad="38100" dist="38100" dir="2700000" algn="tl">
                    <a:srgbClr val="000000">
                      <a:alpha val="43137"/>
                    </a:srgbClr>
                  </a:outerShdw>
                </a:effectLst>
              </a:rPr>
              <a:t>quarrels among you</a:t>
            </a:r>
            <a:r>
              <a:rPr lang="en-US" sz="3600" b="1" dirty="0">
                <a:solidFill>
                  <a:schemeClr val="bg1"/>
                </a:solidFill>
                <a:effectLst>
                  <a:outerShdw blurRad="38100" dist="38100" dir="2700000" algn="tl">
                    <a:srgbClr val="000000">
                      <a:alpha val="43137"/>
                    </a:srgbClr>
                  </a:outerShdw>
                </a:effectLst>
              </a:rPr>
              <a:t>. 12 What I mean is this: One of you says, “I follow Paul”; another, “I follow Apollos”; another, “I follow Cephas”; still another, “I follow Christ.”</a:t>
            </a:r>
            <a:br>
              <a:rPr lang="en-US" sz="2800" b="1" dirty="0">
                <a:solidFill>
                  <a:schemeClr val="bg1"/>
                </a:solidFill>
                <a:effectLst>
                  <a:outerShdw blurRad="38100" dist="38100" dir="2700000" algn="tl">
                    <a:srgbClr val="000000">
                      <a:alpha val="43137"/>
                    </a:srgbClr>
                  </a:outerShdw>
                </a:effectLst>
              </a:rPr>
            </a:br>
            <a:endParaRPr lang="en-US" sz="2800" b="1" dirty="0">
              <a:solidFill>
                <a:schemeClr val="bg1"/>
              </a:solidFill>
              <a:effectLst>
                <a:outerShdw blurRad="38100" dist="38100" dir="2700000" algn="tl">
                  <a:srgbClr val="000000">
                    <a:alpha val="43137"/>
                  </a:srgbClr>
                </a:outerShdw>
              </a:effectLst>
            </a:endParaRPr>
          </a:p>
          <a:p>
            <a:pPr algn="r"/>
            <a:r>
              <a:rPr lang="en-US" sz="3600" b="1" dirty="0">
                <a:effectLst>
                  <a:outerShdw blurRad="38100" dist="38100" dir="2700000" algn="tl">
                    <a:srgbClr val="000000">
                      <a:alpha val="43137"/>
                    </a:srgbClr>
                  </a:outerShdw>
                </a:effectLst>
              </a:rPr>
              <a:t>(1 Corinthians 1:11-12)</a:t>
            </a:r>
          </a:p>
        </p:txBody>
      </p:sp>
      <p:sp>
        <p:nvSpPr>
          <p:cNvPr id="5" name="Rectangle 4">
            <a:extLst>
              <a:ext uri="{FF2B5EF4-FFF2-40B4-BE49-F238E27FC236}">
                <a16:creationId xmlns:a16="http://schemas.microsoft.com/office/drawing/2014/main" id="{4A64E795-75BE-5CA1-F064-2B20495E2C0B}"/>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0" b="1" dirty="0">
                <a:solidFill>
                  <a:schemeClr val="bg1"/>
                </a:solidFill>
                <a:effectLst>
                  <a:outerShdw blurRad="38100" dist="38100" dir="2700000" algn="tl">
                    <a:srgbClr val="000000">
                      <a:alpha val="43137"/>
                    </a:srgbClr>
                  </a:outerShdw>
                </a:effectLst>
              </a:rPr>
              <a:t>The </a:t>
            </a:r>
            <a:r>
              <a:rPr lang="en-US" sz="6000" b="1" u="sng" dirty="0">
                <a:solidFill>
                  <a:srgbClr val="FFFF00"/>
                </a:solidFill>
                <a:effectLst>
                  <a:outerShdw blurRad="38100" dist="38100" dir="2700000" algn="tl">
                    <a:srgbClr val="000000">
                      <a:alpha val="43137"/>
                    </a:srgbClr>
                  </a:outerShdw>
                </a:effectLst>
              </a:rPr>
              <a:t>church</a:t>
            </a:r>
            <a:r>
              <a:rPr lang="en-US" sz="6000" b="1" dirty="0">
                <a:solidFill>
                  <a:schemeClr val="bg1"/>
                </a:solidFill>
                <a:effectLst>
                  <a:outerShdw blurRad="38100" dist="38100" dir="2700000" algn="tl">
                    <a:srgbClr val="000000">
                      <a:alpha val="43137"/>
                    </a:srgbClr>
                  </a:outerShdw>
                </a:effectLst>
              </a:rPr>
              <a:t> should not be divided like the </a:t>
            </a:r>
            <a:r>
              <a:rPr lang="en-US" sz="6000" b="1" u="sng" dirty="0">
                <a:solidFill>
                  <a:srgbClr val="FF0000"/>
                </a:solidFill>
                <a:effectLst>
                  <a:outerShdw blurRad="38100" dist="38100" dir="2700000" algn="tl">
                    <a:srgbClr val="000000">
                      <a:alpha val="43137"/>
                    </a:srgbClr>
                  </a:outerShdw>
                </a:effectLst>
              </a:rPr>
              <a:t>world</a:t>
            </a:r>
            <a:r>
              <a:rPr lang="en-US" sz="6000" b="1" dirty="0">
                <a:solidFill>
                  <a:schemeClr val="bg1"/>
                </a:solidFill>
                <a:effectLst>
                  <a:outerShdw blurRad="38100" dist="38100" dir="2700000" algn="tl">
                    <a:srgbClr val="000000">
                      <a:alpha val="43137"/>
                    </a:srgbClr>
                  </a:outerShdw>
                </a:effectLst>
              </a:rPr>
              <a: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49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1430</Words>
  <Application>Microsoft Office PowerPoint</Application>
  <PresentationFormat>Widescreen</PresentationFormat>
  <Paragraphs>121</Paragraphs>
  <Slides>23</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vt:lpstr>
      <vt:lpstr>\</vt:lpstr>
      <vt:lpstr>PowerPoint Presentation</vt:lpstr>
      <vt:lpstr>\</vt:lpstr>
      <vt:lpstr>\</vt:lpstr>
      <vt:lpstr>PowerPoint Presentation</vt:lpstr>
      <vt:lpstr>\</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miller</dc:creator>
  <cp:lastModifiedBy>chris miller</cp:lastModifiedBy>
  <cp:revision>99</cp:revision>
  <dcterms:created xsi:type="dcterms:W3CDTF">2019-11-06T21:18:25Z</dcterms:created>
  <dcterms:modified xsi:type="dcterms:W3CDTF">2022-10-12T19:48:02Z</dcterms:modified>
</cp:coreProperties>
</file>