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0E9108A-3F42-2042-A8A0-D867D2B01C0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0DF59B-7C55-2647-8A9F-AD31242EA0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“What’s Your Name?”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2151214"/>
            <a:ext cx="6508749" cy="3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Bad Taste in My Mouth…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63990"/>
            <a:ext cx="8574087" cy="211142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Bad tastes leave a </a:t>
            </a:r>
            <a:r>
              <a:rPr lang="en-US" sz="2800" i="1" dirty="0" smtClean="0"/>
              <a:t>strong</a:t>
            </a:r>
            <a:r>
              <a:rPr lang="en-US" sz="2800" dirty="0" smtClean="0"/>
              <a:t> and </a:t>
            </a:r>
            <a:r>
              <a:rPr lang="en-US" sz="2800" i="1" dirty="0" smtClean="0"/>
              <a:t>lasting</a:t>
            </a:r>
            <a:r>
              <a:rPr lang="en-US" sz="2800" dirty="0" smtClean="0"/>
              <a:t> impression</a:t>
            </a:r>
          </a:p>
          <a:p>
            <a:pPr algn="ctr"/>
            <a:r>
              <a:rPr lang="en-US" sz="2800" dirty="0" smtClean="0"/>
              <a:t>An unpleasant experience = a “bad taste in the mouth”</a:t>
            </a:r>
          </a:p>
          <a:p>
            <a:pPr algn="ctr"/>
            <a:r>
              <a:rPr lang="en-US" sz="2800" dirty="0" smtClean="0"/>
              <a:t>My story – a people who didn’t know my name</a:t>
            </a:r>
            <a:endParaRPr lang="en-US" sz="2800" dirty="0"/>
          </a:p>
        </p:txBody>
      </p:sp>
      <p:pic>
        <p:nvPicPr>
          <p:cNvPr id="5" name="Picture 4" descr="suckling-pig-214769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584"/>
            <a:ext cx="4634884" cy="2882587"/>
          </a:xfrm>
          <a:prstGeom prst="rect">
            <a:avLst/>
          </a:prstGeom>
        </p:spPr>
      </p:pic>
      <p:pic>
        <p:nvPicPr>
          <p:cNvPr id="6" name="Picture 5" descr="Haggis-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4" y="4003584"/>
            <a:ext cx="4509116" cy="28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What the </a:t>
            </a:r>
            <a:r>
              <a:rPr lang="en-US" sz="3600" b="1" dirty="0" smtClean="0"/>
              <a:t>Church </a:t>
            </a:r>
            <a:r>
              <a:rPr lang="en-US" sz="3600" b="1" dirty="0"/>
              <a:t>Should Look Like</a:t>
            </a:r>
            <a:r>
              <a:rPr lang="en-US" sz="3600" b="1" dirty="0" smtClean="0"/>
              <a:t>…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1460" y="1735138"/>
            <a:ext cx="3931920" cy="590726"/>
          </a:xfrm>
        </p:spPr>
        <p:txBody>
          <a:bodyPr/>
          <a:lstStyle/>
          <a:p>
            <a:r>
              <a:rPr lang="en-US" sz="3200" u="sng" dirty="0" smtClean="0"/>
              <a:t>The Lord’s Church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412" y="2441333"/>
            <a:ext cx="4214978" cy="4416667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Designed By God </a:t>
            </a:r>
          </a:p>
          <a:p>
            <a:pPr lvl="1"/>
            <a:r>
              <a:rPr lang="en-US" sz="2600" dirty="0" smtClean="0"/>
              <a:t>Ephesians 1:21-23</a:t>
            </a:r>
          </a:p>
          <a:p>
            <a:pPr lvl="1"/>
            <a:r>
              <a:rPr lang="en-US" sz="2600" dirty="0" smtClean="0"/>
              <a:t>Matt. 16:18; Acts </a:t>
            </a:r>
            <a:r>
              <a:rPr lang="en-US" sz="2600" smtClean="0"/>
              <a:t>20:28</a:t>
            </a:r>
            <a:endParaRPr lang="en-US" sz="2600" dirty="0" smtClean="0"/>
          </a:p>
          <a:p>
            <a:pPr>
              <a:spcBef>
                <a:spcPts val="800"/>
              </a:spcBef>
            </a:pPr>
            <a:r>
              <a:rPr lang="en-US" sz="2600" b="1" dirty="0" smtClean="0"/>
              <a:t>Named by Christ</a:t>
            </a:r>
          </a:p>
          <a:p>
            <a:pPr lvl="1"/>
            <a:r>
              <a:rPr lang="en-US" sz="2600" dirty="0" smtClean="0"/>
              <a:t>Acts 4:12; 11:26; 26:28</a:t>
            </a:r>
          </a:p>
          <a:p>
            <a:pPr lvl="1"/>
            <a:r>
              <a:rPr lang="en-US" sz="2600" dirty="0" smtClean="0"/>
              <a:t>Eph. 5:22-33; 1Pet. 4:16</a:t>
            </a:r>
          </a:p>
          <a:p>
            <a:pPr>
              <a:spcBef>
                <a:spcPts val="800"/>
              </a:spcBef>
            </a:pPr>
            <a:r>
              <a:rPr lang="en-US" sz="2600" b="1" dirty="0" smtClean="0"/>
              <a:t>Names Known by God</a:t>
            </a:r>
          </a:p>
          <a:p>
            <a:pPr lvl="1"/>
            <a:r>
              <a:rPr lang="en-US" sz="2600" dirty="0" smtClean="0"/>
              <a:t>Exodus </a:t>
            </a:r>
            <a:r>
              <a:rPr lang="en-US" sz="2600" dirty="0"/>
              <a:t>33:</a:t>
            </a:r>
            <a:r>
              <a:rPr lang="en-US" sz="2600" dirty="0" smtClean="0"/>
              <a:t>17; Ps. </a:t>
            </a:r>
            <a:r>
              <a:rPr lang="en-US" sz="2600" dirty="0"/>
              <a:t>91:</a:t>
            </a:r>
            <a:r>
              <a:rPr lang="en-US" sz="2600" dirty="0" smtClean="0"/>
              <a:t>14</a:t>
            </a:r>
          </a:p>
          <a:p>
            <a:pPr lvl="1"/>
            <a:r>
              <a:rPr lang="en-US" sz="2600" dirty="0" smtClean="0"/>
              <a:t>Matt. </a:t>
            </a:r>
            <a:r>
              <a:rPr lang="en-US" sz="2600" dirty="0"/>
              <a:t>10:29-</a:t>
            </a:r>
            <a:r>
              <a:rPr lang="en-US" sz="2600" dirty="0" smtClean="0"/>
              <a:t>31; Jn. </a:t>
            </a:r>
            <a:r>
              <a:rPr lang="en-US" sz="2600" dirty="0"/>
              <a:t>10:</a:t>
            </a:r>
            <a:r>
              <a:rPr lang="en-US" sz="2600" dirty="0" smtClean="0"/>
              <a:t>3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097" y="1735138"/>
            <a:ext cx="3931920" cy="590726"/>
          </a:xfrm>
        </p:spPr>
        <p:txBody>
          <a:bodyPr/>
          <a:lstStyle/>
          <a:p>
            <a:r>
              <a:rPr lang="en-US" sz="3200" u="sng" dirty="0" smtClean="0"/>
              <a:t>Not the Lord’s Church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8390" y="2441333"/>
            <a:ext cx="4322330" cy="441666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b="1" dirty="0" smtClean="0"/>
              <a:t>Designed by Men</a:t>
            </a:r>
          </a:p>
          <a:p>
            <a:pPr>
              <a:spcBef>
                <a:spcPts val="800"/>
              </a:spcBef>
            </a:pPr>
            <a:r>
              <a:rPr lang="en-US" sz="2400" b="1" dirty="0" smtClean="0"/>
              <a:t>Named by Men</a:t>
            </a:r>
          </a:p>
          <a:p>
            <a:pPr lvl="1"/>
            <a:r>
              <a:rPr lang="en-US" sz="2400" dirty="0" smtClean="0"/>
              <a:t>Lutheran, Wesleyan</a:t>
            </a:r>
          </a:p>
          <a:p>
            <a:pPr lvl="1"/>
            <a:r>
              <a:rPr lang="en-US" sz="2400" dirty="0" smtClean="0"/>
              <a:t>Episcopal, Presbyterian</a:t>
            </a:r>
          </a:p>
          <a:p>
            <a:pPr lvl="1"/>
            <a:r>
              <a:rPr lang="en-US" sz="2400" dirty="0" smtClean="0"/>
              <a:t>Baptist, Methodist</a:t>
            </a:r>
          </a:p>
          <a:p>
            <a:pPr>
              <a:spcBef>
                <a:spcPts val="800"/>
              </a:spcBef>
            </a:pPr>
            <a:r>
              <a:rPr lang="en-US" sz="2400" b="1" dirty="0"/>
              <a:t>Unrecognized by </a:t>
            </a:r>
            <a:r>
              <a:rPr lang="en-US" sz="2400" b="1" dirty="0" smtClean="0"/>
              <a:t>Christ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Rejected-5-Reasons-Why-Your-Small-Business-Wont-Get-Financ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36" y="5427016"/>
            <a:ext cx="2537161" cy="11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God’s People Know Each Other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27917"/>
            <a:ext cx="3931920" cy="3655023"/>
          </a:xfrm>
        </p:spPr>
        <p:txBody>
          <a:bodyPr>
            <a:normAutofit/>
          </a:bodyPr>
          <a:lstStyle/>
          <a:p>
            <a:pPr marL="454025" lvl="1" indent="-454025" algn="ctr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600" i="1" dirty="0" smtClean="0">
                <a:solidFill>
                  <a:srgbClr val="990000"/>
                </a:solidFill>
              </a:rPr>
              <a:t>One Body with One Goal (Eph. 4; 1Cor. 12)</a:t>
            </a:r>
          </a:p>
          <a:p>
            <a:pPr marL="454025" lvl="1" indent="-454025" algn="ctr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600" i="1" dirty="0" smtClean="0"/>
              <a:t>E.g. 1 </a:t>
            </a:r>
            <a:r>
              <a:rPr lang="en-US" sz="2600" i="1" dirty="0"/>
              <a:t>Corinthians 1:</a:t>
            </a:r>
            <a:r>
              <a:rPr lang="en-US" sz="2600" i="1" dirty="0" smtClean="0"/>
              <a:t>11</a:t>
            </a:r>
          </a:p>
          <a:p>
            <a:pPr marL="0" lvl="1" indent="0">
              <a:spcBef>
                <a:spcPts val="2000"/>
              </a:spcBef>
              <a:buClr>
                <a:schemeClr val="bg1">
                  <a:lumMod val="6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127917"/>
            <a:ext cx="3931920" cy="3655024"/>
          </a:xfrm>
        </p:spPr>
        <p:txBody>
          <a:bodyPr>
            <a:normAutofit/>
          </a:bodyPr>
          <a:lstStyle/>
          <a:p>
            <a:pPr marL="454025" lvl="1" indent="-454025" algn="ctr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600" i="1" dirty="0"/>
              <a:t>Romans 16</a:t>
            </a:r>
          </a:p>
          <a:p>
            <a:pPr marL="800100" lvl="2" indent="-454025" algn="ctr">
              <a:spcBef>
                <a:spcPts val="800"/>
              </a:spcBef>
            </a:pPr>
            <a:r>
              <a:rPr lang="en-US" sz="2600" i="1" dirty="0">
                <a:solidFill>
                  <a:srgbClr val="990000"/>
                </a:solidFill>
              </a:rPr>
              <a:t>O</a:t>
            </a:r>
            <a:r>
              <a:rPr lang="en-US" sz="2600" i="1" dirty="0" smtClean="0">
                <a:solidFill>
                  <a:srgbClr val="990000"/>
                </a:solidFill>
              </a:rPr>
              <a:t>ver 1,000 km away!</a:t>
            </a:r>
            <a:endParaRPr lang="en-US" sz="2600" i="1" dirty="0">
              <a:solidFill>
                <a:srgbClr val="990000"/>
              </a:solidFill>
            </a:endParaRPr>
          </a:p>
          <a:p>
            <a:pPr marL="800100" lvl="2" indent="-454025" algn="ctr">
              <a:spcBef>
                <a:spcPts val="800"/>
              </a:spcBef>
            </a:pPr>
            <a:r>
              <a:rPr lang="en-US" sz="2600" i="1" dirty="0" smtClean="0">
                <a:solidFill>
                  <a:srgbClr val="990000"/>
                </a:solidFill>
              </a:rPr>
              <a:t>33 </a:t>
            </a:r>
            <a:r>
              <a:rPr lang="en-US" sz="2600" i="1" dirty="0">
                <a:solidFill>
                  <a:srgbClr val="990000"/>
                </a:solidFill>
              </a:rPr>
              <a:t>names </a:t>
            </a:r>
            <a:r>
              <a:rPr lang="en-US" sz="2600" i="1" dirty="0" smtClean="0">
                <a:solidFill>
                  <a:srgbClr val="990000"/>
                </a:solidFill>
              </a:rPr>
              <a:t>listed!</a:t>
            </a:r>
            <a:endParaRPr lang="en-US" sz="2600" i="1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the-key-to-a-close-knit-family_thum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/>
          <a:stretch/>
        </p:blipFill>
        <p:spPr>
          <a:xfrm>
            <a:off x="0" y="4239341"/>
            <a:ext cx="9144000" cy="26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What’s In A Name?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4810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Not something to be devalued or deemphasized; the </a:t>
            </a:r>
            <a:r>
              <a:rPr lang="en-US" sz="2600" i="1" dirty="0" smtClean="0"/>
              <a:t>names</a:t>
            </a:r>
            <a:r>
              <a:rPr lang="en-US" sz="2600" dirty="0" smtClean="0"/>
              <a:t> of Christians are recorded in the Lamb’s Book of Life </a:t>
            </a:r>
            <a:r>
              <a:rPr lang="en-US" sz="2600" dirty="0"/>
              <a:t>(Philippians 4:3; 2 Timothy 2:19)</a:t>
            </a:r>
            <a:endParaRPr lang="en-US" sz="2600" dirty="0" smtClean="0"/>
          </a:p>
          <a:p>
            <a:r>
              <a:rPr lang="en-US" sz="2600" dirty="0">
                <a:solidFill>
                  <a:srgbClr val="990000"/>
                </a:solidFill>
              </a:rPr>
              <a:t>The fact that God knows our </a:t>
            </a:r>
            <a:r>
              <a:rPr lang="en-US" sz="2600" i="1" dirty="0">
                <a:solidFill>
                  <a:srgbClr val="990000"/>
                </a:solidFill>
              </a:rPr>
              <a:t>names</a:t>
            </a:r>
            <a:r>
              <a:rPr lang="en-US" sz="2600" dirty="0">
                <a:solidFill>
                  <a:srgbClr val="990000"/>
                </a:solidFill>
              </a:rPr>
              <a:t> suggests members of the church get to know </a:t>
            </a:r>
            <a:r>
              <a:rPr lang="en-US" sz="2600" dirty="0" smtClean="0">
                <a:solidFill>
                  <a:srgbClr val="990000"/>
                </a:solidFill>
              </a:rPr>
              <a:t>us </a:t>
            </a:r>
            <a:r>
              <a:rPr lang="en-US" sz="2600" dirty="0">
                <a:solidFill>
                  <a:srgbClr val="990000"/>
                </a:solidFill>
              </a:rPr>
              <a:t>&amp; know us well. If this is missing, you aren’t worshiping </a:t>
            </a:r>
            <a:r>
              <a:rPr lang="en-US" sz="2600" dirty="0" smtClean="0">
                <a:solidFill>
                  <a:srgbClr val="990000"/>
                </a:solidFill>
              </a:rPr>
              <a:t>with the </a:t>
            </a:r>
            <a:r>
              <a:rPr lang="en-US" sz="2600" dirty="0">
                <a:solidFill>
                  <a:srgbClr val="990000"/>
                </a:solidFill>
              </a:rPr>
              <a:t>right people.</a:t>
            </a:r>
          </a:p>
          <a:p>
            <a:r>
              <a:rPr lang="en-US" sz="2600" dirty="0" smtClean="0"/>
              <a:t>If </a:t>
            </a:r>
            <a:r>
              <a:rPr lang="en-US" sz="2600" dirty="0"/>
              <a:t>we can’t claim to love God unless we love one another, can we be saved by the </a:t>
            </a:r>
            <a:r>
              <a:rPr lang="en-US" sz="2600" i="1" dirty="0" smtClean="0"/>
              <a:t>name</a:t>
            </a:r>
            <a:r>
              <a:rPr lang="en-US" sz="2600" dirty="0" smtClean="0"/>
              <a:t> </a:t>
            </a:r>
            <a:r>
              <a:rPr lang="en-US" sz="2600" dirty="0"/>
              <a:t>of His Son if we do not care for the </a:t>
            </a:r>
            <a:r>
              <a:rPr lang="en-US" sz="2600" i="1" dirty="0"/>
              <a:t>names</a:t>
            </a:r>
            <a:r>
              <a:rPr lang="en-US" sz="2600" dirty="0"/>
              <a:t> of His people? (</a:t>
            </a:r>
            <a:r>
              <a:rPr lang="en-US" sz="2600" dirty="0" smtClean="0"/>
              <a:t>1 John </a:t>
            </a:r>
            <a:r>
              <a:rPr lang="en-US" sz="2600" dirty="0"/>
              <a:t>4:20)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254</TotalTime>
  <Words>299</Words>
  <Application>Microsoft Macintosh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Spectrum</vt:lpstr>
      <vt:lpstr>“What’s Your Name?”</vt:lpstr>
      <vt:lpstr>A Bad Taste in My Mouth…</vt:lpstr>
      <vt:lpstr>What the Church Should Look Like…</vt:lpstr>
      <vt:lpstr>God’s People Know Each Other</vt:lpstr>
      <vt:lpstr>What’s In A Name?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“What’s Your Name?”</dc:title>
  <dc:creator>Eric Parker</dc:creator>
  <cp:lastModifiedBy>Eric Parker</cp:lastModifiedBy>
  <cp:revision>11</cp:revision>
  <dcterms:created xsi:type="dcterms:W3CDTF">2015-04-18T19:15:00Z</dcterms:created>
  <dcterms:modified xsi:type="dcterms:W3CDTF">2015-04-18T23:29:53Z</dcterms:modified>
</cp:coreProperties>
</file>