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7" r:id="rId3"/>
    <p:sldId id="256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5/31/15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193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olf_hitl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626430" cy="3538173"/>
          </a:xfrm>
          <a:prstGeom prst="rect">
            <a:avLst/>
          </a:prstGeom>
        </p:spPr>
      </p:pic>
      <p:pic>
        <p:nvPicPr>
          <p:cNvPr id="5" name="Picture 4" descr="Vladimir-Lenin-4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4" r="7691"/>
          <a:stretch/>
        </p:blipFill>
        <p:spPr>
          <a:xfrm>
            <a:off x="4499429" y="0"/>
            <a:ext cx="4644571" cy="3538174"/>
          </a:xfrm>
          <a:prstGeom prst="rect">
            <a:avLst/>
          </a:prstGeom>
        </p:spPr>
      </p:pic>
      <p:pic>
        <p:nvPicPr>
          <p:cNvPr id="6" name="Picture 5" descr="mussoli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429" y="3538174"/>
            <a:ext cx="4644570" cy="3319825"/>
          </a:xfrm>
          <a:prstGeom prst="rect">
            <a:avLst/>
          </a:prstGeom>
        </p:spPr>
      </p:pic>
      <p:pic>
        <p:nvPicPr>
          <p:cNvPr id="7" name="Picture 6" descr="stali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38175"/>
            <a:ext cx="4499429" cy="33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60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4452"/>
            <a:ext cx="7772400" cy="978408"/>
          </a:xfrm>
        </p:spPr>
        <p:txBody>
          <a:bodyPr/>
          <a:lstStyle/>
          <a:p>
            <a:r>
              <a:rPr lang="en-US" sz="6600" u="sng" dirty="0" smtClean="0">
                <a:solidFill>
                  <a:srgbClr val="3366FF"/>
                </a:solidFill>
                <a:latin typeface="Braggadocio"/>
                <a:cs typeface="Braggadocio"/>
              </a:rPr>
              <a:t>ANTICHRIST</a:t>
            </a:r>
            <a:endParaRPr lang="en-US" sz="6600" u="sng" dirty="0">
              <a:solidFill>
                <a:srgbClr val="3366FF"/>
              </a:solidFill>
              <a:latin typeface="Braggadocio"/>
              <a:cs typeface="Braggadocio"/>
            </a:endParaRPr>
          </a:p>
        </p:txBody>
      </p:sp>
    </p:spTree>
    <p:extLst>
      <p:ext uri="{BB962C8B-B14F-4D97-AF65-F5344CB8AC3E}">
        <p14:creationId xmlns:p14="http://schemas.microsoft.com/office/powerpoint/2010/main" val="274506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3366FF"/>
                </a:solidFill>
              </a:rPr>
              <a:t>Questions/Misunderstandings</a:t>
            </a:r>
            <a:endParaRPr lang="en-US" b="1" u="sng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714" y="1342572"/>
            <a:ext cx="8527143" cy="4783592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Equivalent to Man of Lawlessness? (2Th. 2:1-12)</a:t>
            </a:r>
          </a:p>
          <a:p>
            <a:pPr marL="692150" lvl="2" indent="-342900">
              <a:spcBef>
                <a:spcPts val="2000"/>
              </a:spcBef>
            </a:pPr>
            <a:r>
              <a:rPr lang="en-US" sz="2800" i="1" dirty="0"/>
              <a:t>First Beast of Rev. 13? Prophesied in Dan. 7</a:t>
            </a:r>
            <a:r>
              <a:rPr lang="en-US" sz="2800" i="1" dirty="0" smtClean="0"/>
              <a:t>?</a:t>
            </a:r>
          </a:p>
          <a:p>
            <a:r>
              <a:rPr lang="en-US" sz="3200" i="1" dirty="0" smtClean="0"/>
              <a:t>Capitalized inconsistently (e.g. NKJV)</a:t>
            </a:r>
          </a:p>
          <a:p>
            <a:r>
              <a:rPr lang="en-US" sz="3200" i="1" dirty="0" smtClean="0"/>
              <a:t>One of Many? Literal, figurative, or both?</a:t>
            </a:r>
          </a:p>
          <a:p>
            <a:r>
              <a:rPr lang="en-US" sz="3200" i="1" dirty="0" smtClean="0"/>
              <a:t>Inadequate Definitions never answer our questions</a:t>
            </a:r>
          </a:p>
        </p:txBody>
      </p:sp>
      <p:pic>
        <p:nvPicPr>
          <p:cNvPr id="4" name="Picture 3" descr="antichrist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3714"/>
            <a:ext cx="9144000" cy="18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4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4714" y="708370"/>
            <a:ext cx="3971791" cy="1162050"/>
          </a:xfrm>
        </p:spPr>
        <p:txBody>
          <a:bodyPr/>
          <a:lstStyle/>
          <a:p>
            <a:r>
              <a:rPr lang="en-US" b="1" u="sng" dirty="0" smtClean="0">
                <a:solidFill>
                  <a:srgbClr val="3366FF"/>
                </a:solidFill>
              </a:rPr>
              <a:t>Definition:</a:t>
            </a:r>
            <a:endParaRPr lang="en-US" b="1" u="sng" dirty="0">
              <a:solidFill>
                <a:srgbClr val="3366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44714" y="1632858"/>
            <a:ext cx="4455886" cy="4082144"/>
          </a:xfrm>
        </p:spPr>
        <p:txBody>
          <a:bodyPr>
            <a:normAutofit lnSpcReduction="10000"/>
          </a:bodyPr>
          <a:lstStyle/>
          <a:p>
            <a:endParaRPr lang="en-US" sz="2800" i="1" dirty="0" smtClean="0"/>
          </a:p>
          <a:p>
            <a:r>
              <a:rPr lang="en-US" sz="2800" i="1" dirty="0" smtClean="0"/>
              <a:t>Anti</a:t>
            </a:r>
            <a:r>
              <a:rPr lang="en-US" sz="2800" dirty="0" smtClean="0"/>
              <a:t> = “against”, “opposed 	to”,</a:t>
            </a:r>
            <a:r>
              <a:rPr lang="en-US" sz="2800" dirty="0"/>
              <a:t> </a:t>
            </a:r>
            <a:r>
              <a:rPr lang="en-US" sz="2800" dirty="0" smtClean="0"/>
              <a:t>or “un-”</a:t>
            </a:r>
          </a:p>
          <a:p>
            <a:r>
              <a:rPr lang="en-US" sz="2800" i="1" dirty="0" smtClean="0"/>
              <a:t>Christ(s)</a:t>
            </a:r>
            <a:r>
              <a:rPr lang="en-US" sz="2800" dirty="0" smtClean="0"/>
              <a:t> = “anointed one(s)”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Literally, the word antichrist, when </a:t>
            </a:r>
            <a:r>
              <a:rPr lang="en-US" sz="2800" b="1" u="sng" dirty="0" smtClean="0"/>
              <a:t>fully</a:t>
            </a:r>
            <a:r>
              <a:rPr lang="en-US" sz="2800" dirty="0" smtClean="0"/>
              <a:t> defined, means “against the anointed one(s)”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71143" y="598713"/>
            <a:ext cx="3773714" cy="578757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69429" y="1269999"/>
            <a:ext cx="2340428" cy="16691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50429" y="1452242"/>
            <a:ext cx="1614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Jesus Said: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971143" y="3336581"/>
            <a:ext cx="37737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 </a:t>
            </a:r>
            <a:r>
              <a:rPr lang="en-US" sz="2800" i="1" dirty="0" smtClean="0"/>
              <a:t>“He who </a:t>
            </a:r>
            <a:r>
              <a:rPr lang="en-US" sz="2800" i="1" dirty="0"/>
              <a:t>is not with Me is </a:t>
            </a:r>
            <a:r>
              <a:rPr lang="en-US" sz="2800" i="1" u="sng" dirty="0"/>
              <a:t>against Me</a:t>
            </a:r>
            <a:r>
              <a:rPr lang="en-US" sz="2800" i="1" dirty="0"/>
              <a:t>; and he who does not gather with Me scatters</a:t>
            </a:r>
            <a:r>
              <a:rPr lang="en-US" sz="2800" i="1" dirty="0" smtClean="0"/>
              <a:t>.”</a:t>
            </a:r>
          </a:p>
          <a:p>
            <a:pPr algn="ctr"/>
            <a:r>
              <a:rPr lang="en-US" sz="2800" dirty="0" smtClean="0"/>
              <a:t>(Matthew 12:30)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952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411311"/>
            <a:ext cx="7770813" cy="1429871"/>
          </a:xfrm>
        </p:spPr>
        <p:txBody>
          <a:bodyPr/>
          <a:lstStyle/>
          <a:p>
            <a:r>
              <a:rPr lang="en-US" b="1" u="sng" dirty="0" smtClean="0">
                <a:solidFill>
                  <a:srgbClr val="3366FF"/>
                </a:solidFill>
              </a:rPr>
              <a:t>1 John 2:18, 22</a:t>
            </a:r>
            <a:endParaRPr lang="en-US" b="1" u="sng" dirty="0">
              <a:solidFill>
                <a:srgbClr val="3366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1714" y="1869141"/>
            <a:ext cx="8200572" cy="4257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>
                <a:effectLst/>
              </a:rPr>
              <a:t>“Children, it is the last hour; and just as you heard that </a:t>
            </a:r>
            <a:r>
              <a:rPr lang="en-US" sz="3600" b="1" dirty="0">
                <a:solidFill>
                  <a:srgbClr val="3366FF"/>
                </a:solidFill>
                <a:effectLst/>
              </a:rPr>
              <a:t>antichrist</a:t>
            </a:r>
            <a:r>
              <a:rPr lang="en-US" sz="3600" i="1" dirty="0">
                <a:solidFill>
                  <a:srgbClr val="3366FF"/>
                </a:solidFill>
                <a:effectLst/>
              </a:rPr>
              <a:t> </a:t>
            </a:r>
            <a:r>
              <a:rPr lang="en-US" sz="3600" i="1" dirty="0">
                <a:effectLst/>
              </a:rPr>
              <a:t>is coming, even </a:t>
            </a:r>
            <a:r>
              <a:rPr lang="en-US" sz="3600" i="1" dirty="0" smtClean="0">
                <a:effectLst/>
              </a:rPr>
              <a:t>now </a:t>
            </a:r>
            <a:r>
              <a:rPr lang="en-US" sz="3600" i="1" dirty="0">
                <a:effectLst/>
              </a:rPr>
              <a:t>many </a:t>
            </a:r>
            <a:r>
              <a:rPr lang="en-US" sz="3600" b="1" dirty="0">
                <a:solidFill>
                  <a:srgbClr val="3366FF"/>
                </a:solidFill>
                <a:effectLst/>
              </a:rPr>
              <a:t>antichrist</a:t>
            </a:r>
            <a:r>
              <a:rPr lang="en-US" sz="3600" dirty="0">
                <a:solidFill>
                  <a:srgbClr val="3366FF"/>
                </a:solidFill>
                <a:effectLst/>
              </a:rPr>
              <a:t>s</a:t>
            </a:r>
            <a:r>
              <a:rPr lang="en-US" sz="3600" i="1" dirty="0">
                <a:solidFill>
                  <a:srgbClr val="3366FF"/>
                </a:solidFill>
                <a:effectLst/>
              </a:rPr>
              <a:t> </a:t>
            </a:r>
            <a:r>
              <a:rPr lang="en-US" sz="3600" i="1" dirty="0">
                <a:effectLst/>
              </a:rPr>
              <a:t>have appeared; from this we know that it is the last </a:t>
            </a:r>
            <a:r>
              <a:rPr lang="en-US" sz="3600" i="1" dirty="0" smtClean="0">
                <a:effectLst/>
              </a:rPr>
              <a:t>hour</a:t>
            </a:r>
            <a:r>
              <a:rPr lang="en-US" sz="3600" i="1" dirty="0">
                <a:effectLst/>
              </a:rPr>
              <a:t>…Who is the liar but the one who denies that Jesus is the Christ? This is </a:t>
            </a:r>
            <a:r>
              <a:rPr lang="en-US" sz="3600" i="1" dirty="0" smtClean="0">
                <a:effectLst/>
              </a:rPr>
              <a:t>the </a:t>
            </a:r>
            <a:r>
              <a:rPr lang="en-US" sz="3600" b="1" i="1" dirty="0">
                <a:effectLst/>
              </a:rPr>
              <a:t>antichrist</a:t>
            </a:r>
            <a:r>
              <a:rPr lang="en-US" sz="3600" i="1" dirty="0">
                <a:effectLst/>
              </a:rPr>
              <a:t>, the one who denies the Father and the Son.” </a:t>
            </a:r>
            <a:endParaRPr lang="en-US" sz="36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76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3883"/>
            <a:ext cx="7770813" cy="1429871"/>
          </a:xfrm>
        </p:spPr>
        <p:txBody>
          <a:bodyPr/>
          <a:lstStyle/>
          <a:p>
            <a:r>
              <a:rPr lang="en-US" b="1" u="sng" dirty="0" smtClean="0">
                <a:solidFill>
                  <a:srgbClr val="3366FF"/>
                </a:solidFill>
              </a:rPr>
              <a:t>1 John 4:2-3</a:t>
            </a:r>
            <a:endParaRPr lang="en-US" b="1" u="sng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>
                <a:effectLst/>
              </a:rPr>
              <a:t>“By this you know the Spirit of God: every spirit that confesses that Jesus Christ has </a:t>
            </a:r>
            <a:r>
              <a:rPr lang="en-US" sz="3600" i="1" dirty="0" smtClean="0">
                <a:effectLst/>
              </a:rPr>
              <a:t>come </a:t>
            </a:r>
            <a:r>
              <a:rPr lang="en-US" sz="3600" i="1" dirty="0">
                <a:effectLst/>
              </a:rPr>
              <a:t>in the flesh is from God; and every spirit that does not confess Jesus is not </a:t>
            </a:r>
            <a:r>
              <a:rPr lang="en-US" sz="3600" i="1" dirty="0" smtClean="0">
                <a:effectLst/>
              </a:rPr>
              <a:t>from </a:t>
            </a:r>
            <a:r>
              <a:rPr lang="en-US" sz="3600" i="1" dirty="0">
                <a:effectLst/>
              </a:rPr>
              <a:t>God; this is the spirit of the </a:t>
            </a:r>
            <a:r>
              <a:rPr lang="en-US" sz="3600" b="1" dirty="0">
                <a:solidFill>
                  <a:srgbClr val="3366FF"/>
                </a:solidFill>
                <a:effectLst/>
              </a:rPr>
              <a:t>antichrist</a:t>
            </a:r>
            <a:r>
              <a:rPr lang="en-US" sz="3600" i="1" dirty="0">
                <a:effectLst/>
              </a:rPr>
              <a:t>, of which you have heard that it is </a:t>
            </a:r>
            <a:r>
              <a:rPr lang="en-US" sz="3600" i="1" dirty="0" smtClean="0">
                <a:effectLst/>
              </a:rPr>
              <a:t>coming</a:t>
            </a:r>
            <a:r>
              <a:rPr lang="en-US" sz="3600" i="1" dirty="0">
                <a:effectLst/>
              </a:rPr>
              <a:t>, and now it is already in the world.</a:t>
            </a:r>
            <a:r>
              <a:rPr lang="en-US" sz="3600" i="1" dirty="0" smtClean="0">
                <a:effectLst/>
              </a:rPr>
              <a:t>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1059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35104"/>
            <a:ext cx="7770813" cy="1429871"/>
          </a:xfrm>
        </p:spPr>
        <p:txBody>
          <a:bodyPr/>
          <a:lstStyle/>
          <a:p>
            <a:r>
              <a:rPr lang="en-US" b="1" u="sng" dirty="0" smtClean="0">
                <a:solidFill>
                  <a:srgbClr val="3366FF"/>
                </a:solidFill>
              </a:rPr>
              <a:t>2 John 7</a:t>
            </a:r>
            <a:endParaRPr lang="en-US" b="1" u="sng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6999"/>
            <a:ext cx="7770813" cy="345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>
                <a:solidFill>
                  <a:srgbClr val="FFFFFF"/>
                </a:solidFill>
                <a:effectLst/>
              </a:rPr>
              <a:t>“For many deceivers have gone out into the world, those who do not acknowledge </a:t>
            </a:r>
            <a:r>
              <a:rPr lang="en-US" sz="3600" i="1" dirty="0" smtClean="0">
                <a:solidFill>
                  <a:srgbClr val="FFFFFF"/>
                </a:solidFill>
                <a:effectLst/>
              </a:rPr>
              <a:t>Jesus </a:t>
            </a:r>
            <a:r>
              <a:rPr lang="en-US" sz="3600" i="1" dirty="0">
                <a:solidFill>
                  <a:srgbClr val="FFFFFF"/>
                </a:solidFill>
                <a:effectLst/>
              </a:rPr>
              <a:t>Christ as coming in the flesh. This is the deceiver &amp; the </a:t>
            </a:r>
            <a:r>
              <a:rPr lang="en-US" sz="3600" b="1" dirty="0">
                <a:solidFill>
                  <a:srgbClr val="3366FF"/>
                </a:solidFill>
                <a:effectLst/>
              </a:rPr>
              <a:t>antichrist</a:t>
            </a:r>
            <a:r>
              <a:rPr lang="en-US" sz="3600" i="1" dirty="0">
                <a:solidFill>
                  <a:srgbClr val="FFFFFF"/>
                </a:solidFill>
                <a:effectLst/>
              </a:rPr>
              <a:t>.”</a:t>
            </a:r>
            <a:r>
              <a:rPr lang="en-US" sz="3600" dirty="0">
                <a:solidFill>
                  <a:srgbClr val="FFFFFF"/>
                </a:solidFill>
                <a:effectLst/>
              </a:rPr>
              <a:t> 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5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714" y="689421"/>
            <a:ext cx="8454572" cy="5515435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effectLst/>
              </a:rPr>
              <a:t>The </a:t>
            </a:r>
            <a:r>
              <a:rPr lang="en-US" sz="2800" dirty="0" smtClean="0">
                <a:solidFill>
                  <a:srgbClr val="3366FF"/>
                </a:solidFill>
                <a:effectLst/>
              </a:rPr>
              <a:t>antichrist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is one of many biblical ways of referring to an unbeliever who is militant toward the cause of Christ. They are the </a:t>
            </a:r>
            <a:r>
              <a:rPr lang="en-US" sz="2800" dirty="0">
                <a:solidFill>
                  <a:srgbClr val="3366FF"/>
                </a:solidFill>
                <a:effectLst/>
              </a:rPr>
              <a:t>un-anointed</a:t>
            </a:r>
            <a:r>
              <a:rPr lang="en-US" sz="2800" dirty="0">
                <a:effectLst/>
              </a:rPr>
              <a:t>, those choosing to be outside of Christ &amp;, as such, are on the highway to Hell. </a:t>
            </a:r>
            <a:endParaRPr lang="en-US" sz="2800" dirty="0" smtClean="0">
              <a:effectLst/>
            </a:endParaRPr>
          </a:p>
          <a:p>
            <a:pPr algn="ctr"/>
            <a:r>
              <a:rPr lang="en-US" sz="2800" dirty="0">
                <a:effectLst/>
              </a:rPr>
              <a:t>Are you an </a:t>
            </a:r>
            <a:r>
              <a:rPr lang="en-US" sz="2800" dirty="0">
                <a:solidFill>
                  <a:srgbClr val="3366FF"/>
                </a:solidFill>
                <a:effectLst/>
              </a:rPr>
              <a:t>antichrist</a:t>
            </a:r>
            <a:r>
              <a:rPr lang="en-US" sz="2800" dirty="0">
                <a:effectLst/>
              </a:rPr>
              <a:t>? Christ said, “if they are not for us, they are against us.” If you are not in a relationship with Christ, you are </a:t>
            </a:r>
            <a:r>
              <a:rPr lang="en-US" sz="2800" dirty="0">
                <a:solidFill>
                  <a:srgbClr val="3366FF"/>
                </a:solidFill>
                <a:effectLst/>
              </a:rPr>
              <a:t>un-anointed </a:t>
            </a:r>
            <a:r>
              <a:rPr lang="en-US" sz="2800" dirty="0">
                <a:effectLst/>
              </a:rPr>
              <a:t>with His saving blood; you are an </a:t>
            </a:r>
            <a:r>
              <a:rPr lang="en-US" sz="2800" dirty="0">
                <a:solidFill>
                  <a:srgbClr val="3366FF"/>
                </a:solidFill>
                <a:effectLst/>
              </a:rPr>
              <a:t>antichrist</a:t>
            </a:r>
            <a:r>
              <a:rPr lang="en-US" sz="2800" dirty="0">
                <a:effectLst/>
              </a:rPr>
              <a:t>. Would you like to change that? You must be anointed with the waters of baptism, clothed w/ Christ, &amp; washed by His saving grace.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927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110</TotalTime>
  <Words>378</Words>
  <Application>Microsoft Macintosh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Story</vt:lpstr>
      <vt:lpstr>PowerPoint Presentation</vt:lpstr>
      <vt:lpstr>PowerPoint Presentation</vt:lpstr>
      <vt:lpstr>ANTICHRIST</vt:lpstr>
      <vt:lpstr>Questions/Misunderstandings</vt:lpstr>
      <vt:lpstr>Definition:</vt:lpstr>
      <vt:lpstr>1 John 2:18, 22</vt:lpstr>
      <vt:lpstr>1 John 4:2-3</vt:lpstr>
      <vt:lpstr>2 John 7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Parker</dc:creator>
  <cp:lastModifiedBy>Eric Parker</cp:lastModifiedBy>
  <cp:revision>10</cp:revision>
  <dcterms:created xsi:type="dcterms:W3CDTF">2015-05-30T16:14:38Z</dcterms:created>
  <dcterms:modified xsi:type="dcterms:W3CDTF">2015-05-31T19:20:40Z</dcterms:modified>
</cp:coreProperties>
</file>