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2FCB-627D-44F5-B474-0047E5786FDA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7D3C-8F1E-4E60-BE52-2CB2E6C3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8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07D3C-8F1E-4E60-BE52-2CB2E6C38AD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A8C83B-BE0F-4A17-8DFE-CF6AE27F4404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DFFD772-734A-4C21-B952-BC7B6AEAAF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772400" cy="1975104"/>
          </a:xfrm>
        </p:spPr>
        <p:txBody>
          <a:bodyPr/>
          <a:lstStyle/>
          <a:p>
            <a:pPr algn="ctr"/>
            <a:r>
              <a:rPr lang="en-US" sz="6600" dirty="0" smtClean="0"/>
              <a:t>W.A.I.T. for god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Isaiah </a:t>
            </a:r>
            <a:r>
              <a:rPr lang="en-US" sz="4800" b="1" dirty="0" smtClean="0"/>
              <a:t>40:27-31</a:t>
            </a:r>
            <a:endParaRPr lang="en-US" sz="4800" b="1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eric parker\AppData\Local\Microsoft\Windows\Temporary Internet Files\Content.IE5\L0E61SIB\MP9004266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524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893064"/>
          </a:xfrm>
        </p:spPr>
        <p:txBody>
          <a:bodyPr/>
          <a:lstStyle/>
          <a:p>
            <a:pPr algn="ctr"/>
            <a:r>
              <a:rPr lang="en-US" sz="5400" u="sng" dirty="0" smtClean="0"/>
              <a:t>W</a:t>
            </a:r>
            <a:r>
              <a:rPr lang="en-US" sz="5400" dirty="0" smtClean="0"/>
              <a:t>alk In His Way!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488656" cy="4525963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God is aware of our faulty ways (40:27-31)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r>
              <a:rPr lang="en-US" sz="3200" b="1" dirty="0" smtClean="0"/>
              <a:t>God is Our Lighthouse!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r>
              <a:rPr lang="en-US" sz="3200" b="1" dirty="0" smtClean="0"/>
              <a:t>The Light is His Word (Ps. 119:105f)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</a:t>
            </a:r>
            <a:r>
              <a:rPr lang="en-US" dirty="0" smtClean="0"/>
              <a:t>nticipate HIS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/>
              <a:t>God is in control; therefore, we lay all our 	cares at His feet (1Pet. 5:6f)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b="1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/>
              <a:t>At the proper time, our confident hope is 	rewarded (1Pet. 5:8-10)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b="1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/>
              <a:t>Habakkuk had to learn anticipation!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b="1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/>
              <a:t>God is LONG-suffering!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</a:t>
            </a:r>
            <a:r>
              <a:rPr lang="en-US" dirty="0" smtClean="0"/>
              <a:t>ncrease Your Patience!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i="1" dirty="0" smtClean="0"/>
              <a:t>Patience is required if we are to understand 	God’s timeline.</a:t>
            </a:r>
          </a:p>
          <a:p>
            <a:pPr>
              <a:spcBef>
                <a:spcPts val="0"/>
              </a:spcBef>
              <a:buNone/>
            </a:pPr>
            <a:endParaRPr lang="en-US" b="1" i="1" dirty="0" smtClean="0"/>
          </a:p>
          <a:p>
            <a:pPr>
              <a:spcBef>
                <a:spcPts val="0"/>
              </a:spcBef>
            </a:pPr>
            <a:r>
              <a:rPr lang="en-US" b="1" i="1" dirty="0" smtClean="0"/>
              <a:t>Our View of Time v. God’s View (2Pet. 3:8)</a:t>
            </a:r>
          </a:p>
          <a:p>
            <a:pPr>
              <a:spcBef>
                <a:spcPts val="0"/>
              </a:spcBef>
              <a:buNone/>
            </a:pPr>
            <a:endParaRPr lang="en-US" b="1" i="1" dirty="0" smtClean="0"/>
          </a:p>
          <a:p>
            <a:pPr>
              <a:spcBef>
                <a:spcPts val="0"/>
              </a:spcBef>
            </a:pPr>
            <a:r>
              <a:rPr lang="en-US" b="1" i="1" dirty="0" smtClean="0"/>
              <a:t>The Spirit Produces Fruit in Us (Gal. 5:22f</a:t>
            </a:r>
            <a:r>
              <a:rPr lang="en-US" b="1" i="1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b="1" i="1" dirty="0" smtClean="0"/>
              <a:t>“Patience is bitter, but its fruit is sweet” (Aristotle)</a:t>
            </a:r>
            <a:endParaRPr lang="en-US" b="1" i="1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9144000" cy="1905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</a:t>
            </a:r>
            <a:r>
              <a:rPr lang="en-US" dirty="0" smtClean="0"/>
              <a:t>rust in HIM!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God’s Tapestry; Our  Single Thread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God is Superior to Us (Is. 55:8f)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Trust In The Lord With All Your Heart! 	            	   (Prov. 3:</a:t>
            </a:r>
            <a:r>
              <a:rPr lang="en-US" b="1" i="1" dirty="0" smtClean="0"/>
              <a:t>5f; Ps. 130:5f)</a:t>
            </a:r>
            <a:endParaRPr lang="en-US" b="1" i="1" dirty="0"/>
          </a:p>
        </p:txBody>
      </p:sp>
      <p:pic>
        <p:nvPicPr>
          <p:cNvPr id="1032" name="Picture 8" descr="C:\Users\eric parker\AppData\Local\Microsoft\Windows\Temporary Internet Files\Content.IE5\L5AAUEVA\MP9004023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681984" cy="449208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eric parker\AppData\Local\Microsoft\Windows\Temporary Internet Files\Content.IE5\WR12NDZR\MP9004092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269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“Yet those who wait for the LORD will gain new strength; they will mount up with wings like eagles, they will run and not get tired, they will walk and not become weary.”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					</a:t>
            </a:r>
            <a:r>
              <a:rPr lang="en-US" sz="6000" b="1" dirty="0" smtClean="0">
                <a:solidFill>
                  <a:srgbClr val="002060"/>
                </a:solidFill>
              </a:rPr>
              <a:t>Isaiah 40:31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2327</TotalTime>
  <Words>144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W.A.I.T. for god</vt:lpstr>
      <vt:lpstr>Walk In His Way!</vt:lpstr>
      <vt:lpstr>Anticipate HIS Coming!</vt:lpstr>
      <vt:lpstr>Increase Your Patience!</vt:lpstr>
      <vt:lpstr>Trust in HIM!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W.A.I.T. for god</dc:title>
  <dc:creator>eric parker</dc:creator>
  <cp:lastModifiedBy>Eric Parker</cp:lastModifiedBy>
  <cp:revision>21</cp:revision>
  <dcterms:created xsi:type="dcterms:W3CDTF">2013-03-30T22:40:20Z</dcterms:created>
  <dcterms:modified xsi:type="dcterms:W3CDTF">2015-05-30T16:09:43Z</dcterms:modified>
</cp:coreProperties>
</file>