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1F0CB65-BC13-43FA-9F1C-02149FC82C4A}" type="datetimeFigureOut">
              <a:rPr lang="en-US" smtClean="0"/>
              <a:t>5/24/15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0EB2C96-5593-4C2D-8C42-43F3455B86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CB65-BC13-43FA-9F1C-02149FC82C4A}" type="datetimeFigureOut">
              <a:rPr lang="en-US" smtClean="0"/>
              <a:t>5/24/15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C96-5593-4C2D-8C42-43F3455B86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CB65-BC13-43FA-9F1C-02149FC82C4A}" type="datetimeFigureOut">
              <a:rPr lang="en-US" smtClean="0"/>
              <a:t>5/24/15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C96-5593-4C2D-8C42-43F3455B86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1F0CB65-BC13-43FA-9F1C-02149FC82C4A}" type="datetimeFigureOut">
              <a:rPr lang="en-US" smtClean="0"/>
              <a:t>5/24/15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C96-5593-4C2D-8C42-43F3455B86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1F0CB65-BC13-43FA-9F1C-02149FC82C4A}" type="datetimeFigureOut">
              <a:rPr lang="en-US" smtClean="0"/>
              <a:t>5/24/15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0EB2C96-5593-4C2D-8C42-43F3455B86B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1F0CB65-BC13-43FA-9F1C-02149FC82C4A}" type="datetimeFigureOut">
              <a:rPr lang="en-US" smtClean="0"/>
              <a:t>5/24/15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0EB2C96-5593-4C2D-8C42-43F3455B86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1F0CB65-BC13-43FA-9F1C-02149FC82C4A}" type="datetimeFigureOut">
              <a:rPr lang="en-US" smtClean="0"/>
              <a:t>5/24/15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0EB2C96-5593-4C2D-8C42-43F3455B86B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CB65-BC13-43FA-9F1C-02149FC82C4A}" type="datetimeFigureOut">
              <a:rPr lang="en-US" smtClean="0"/>
              <a:t>5/24/15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C96-5593-4C2D-8C42-43F3455B86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1F0CB65-BC13-43FA-9F1C-02149FC82C4A}" type="datetimeFigureOut">
              <a:rPr lang="en-US" smtClean="0"/>
              <a:t>5/24/15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0EB2C96-5593-4C2D-8C42-43F3455B86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1F0CB65-BC13-43FA-9F1C-02149FC82C4A}" type="datetimeFigureOut">
              <a:rPr lang="en-US" smtClean="0"/>
              <a:t>5/24/15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0EB2C96-5593-4C2D-8C42-43F3455B86B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1F0CB65-BC13-43FA-9F1C-02149FC82C4A}" type="datetimeFigureOut">
              <a:rPr lang="en-US" smtClean="0"/>
              <a:t>5/24/15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0EB2C96-5593-4C2D-8C42-43F3455B86B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1F0CB65-BC13-43FA-9F1C-02149FC82C4A}" type="datetimeFigureOut">
              <a:rPr lang="en-US" smtClean="0"/>
              <a:t>5/24/15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0EB2C96-5593-4C2D-8C42-43F3455B86BA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8915400" cy="14478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/>
              <a:t>Is Faith Static?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8062912" cy="12192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  James 2:14-26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124968"/>
            <a:ext cx="7924800" cy="1399032"/>
          </a:xfrm>
        </p:spPr>
        <p:txBody>
          <a:bodyPr/>
          <a:lstStyle/>
          <a:p>
            <a:r>
              <a:rPr lang="en-US" b="1" dirty="0" smtClean="0"/>
              <a:t>Faith Can </a:t>
            </a:r>
            <a:r>
              <a:rPr lang="en-US" b="1" u="sng" dirty="0" smtClean="0"/>
              <a:t>Increase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534400" cy="5105400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e should all desire this!</a:t>
            </a:r>
          </a:p>
          <a:p>
            <a:pPr lvl="1"/>
            <a:r>
              <a:rPr lang="en-US" dirty="0" smtClean="0"/>
              <a:t>Luke 17:5 – The </a:t>
            </a:r>
            <a:r>
              <a:rPr lang="en-US" dirty="0"/>
              <a:t>D</a:t>
            </a:r>
            <a:r>
              <a:rPr lang="en-US" dirty="0" smtClean="0"/>
              <a:t>isciples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I</a:t>
            </a:r>
            <a:r>
              <a:rPr lang="en-US" dirty="0" smtClean="0"/>
              <a:t>ncreases same way it’s created (Ro. 10:17)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Paul knew faith could be augmented</a:t>
            </a:r>
          </a:p>
          <a:p>
            <a:pPr lvl="1"/>
            <a:r>
              <a:rPr lang="en-US" dirty="0" smtClean="0"/>
              <a:t>At Corinth (2Cor. 10:15)</a:t>
            </a:r>
          </a:p>
          <a:p>
            <a:pPr lvl="1"/>
            <a:r>
              <a:rPr lang="en-US" dirty="0" smtClean="0"/>
              <a:t>At Thessalonica (2Thess. 1:3; 1Thess. 3:5f)</a:t>
            </a:r>
          </a:p>
          <a:p>
            <a:pPr lvl="1"/>
            <a:endParaRPr lang="en-US" dirty="0"/>
          </a:p>
        </p:txBody>
      </p:sp>
      <p:pic>
        <p:nvPicPr>
          <p:cNvPr id="5" name="Picture 4" descr="graph-163549_64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4648200"/>
            <a:ext cx="9296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52400"/>
            <a:ext cx="5715000" cy="1676400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 smtClean="0"/>
              <a:t>Faith May Be </a:t>
            </a:r>
            <a:br>
              <a:rPr lang="en-US" sz="3600" b="1" u="sng" dirty="0" smtClean="0"/>
            </a:br>
            <a:r>
              <a:rPr lang="en-US" sz="3600" b="1" u="sng" dirty="0" smtClean="0"/>
              <a:t>Perfected By Works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905000"/>
            <a:ext cx="571500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125000"/>
              </a:lnSpc>
            </a:pPr>
            <a:r>
              <a:rPr lang="en-US" sz="2800" dirty="0" smtClean="0"/>
              <a:t>Faith W/o Works (</a:t>
            </a:r>
            <a:r>
              <a:rPr lang="en-US" sz="2800" dirty="0" err="1" smtClean="0"/>
              <a:t>Jms</a:t>
            </a:r>
            <a:r>
              <a:rPr lang="en-US" sz="2800" dirty="0" smtClean="0"/>
              <a:t>. 2:18)</a:t>
            </a:r>
          </a:p>
          <a:p>
            <a:pPr lvl="1">
              <a:lnSpc>
                <a:spcPct val="125000"/>
              </a:lnSpc>
            </a:pPr>
            <a:r>
              <a:rPr lang="en-US" sz="2400" dirty="0" smtClean="0"/>
              <a:t>The Judgment (Rev. 20:12)</a:t>
            </a:r>
          </a:p>
          <a:p>
            <a:pPr>
              <a:lnSpc>
                <a:spcPct val="125000"/>
              </a:lnSpc>
              <a:spcBef>
                <a:spcPts val="2400"/>
              </a:spcBef>
            </a:pPr>
            <a:r>
              <a:rPr lang="en-US" sz="2800" dirty="0" smtClean="0"/>
              <a:t>Faith Obeys (</a:t>
            </a:r>
            <a:r>
              <a:rPr lang="en-US" sz="2800" dirty="0" err="1" smtClean="0"/>
              <a:t>Jms</a:t>
            </a:r>
            <a:r>
              <a:rPr lang="en-US" sz="2800" dirty="0" smtClean="0"/>
              <a:t>. 2:22)</a:t>
            </a:r>
          </a:p>
          <a:p>
            <a:pPr>
              <a:lnSpc>
                <a:spcPct val="125000"/>
              </a:lnSpc>
              <a:spcBef>
                <a:spcPts val="2400"/>
              </a:spcBef>
            </a:pPr>
            <a:r>
              <a:rPr lang="en-US" sz="2800" dirty="0" smtClean="0"/>
              <a:t>Faith Works (1Thess. 1:3)</a:t>
            </a:r>
          </a:p>
          <a:p>
            <a:pPr marL="64008" indent="0" algn="ctr">
              <a:lnSpc>
                <a:spcPct val="125000"/>
              </a:lnSpc>
              <a:spcBef>
                <a:spcPts val="6600"/>
              </a:spcBef>
              <a:buNone/>
            </a:pPr>
            <a:r>
              <a:rPr lang="en-US" sz="2800" i="1" dirty="0" smtClean="0"/>
              <a:t>Faith Must Act Or It’s Vain (</a:t>
            </a:r>
            <a:r>
              <a:rPr lang="en-US" sz="2800" i="1" dirty="0" err="1" smtClean="0"/>
              <a:t>Jms</a:t>
            </a:r>
            <a:r>
              <a:rPr lang="en-US" sz="2800" i="1" dirty="0" smtClean="0"/>
              <a:t>. 2:20; cf. Gal. 5:6)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5" name="Picture 4" descr="dart-102881_64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91"/>
          <a:stretch/>
        </p:blipFill>
        <p:spPr>
          <a:xfrm>
            <a:off x="0" y="0"/>
            <a:ext cx="32112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001000" cy="1399032"/>
          </a:xfrm>
        </p:spPr>
        <p:txBody>
          <a:bodyPr/>
          <a:lstStyle/>
          <a:p>
            <a:r>
              <a:rPr lang="en-US" b="1" dirty="0" smtClean="0"/>
              <a:t>Faith Can </a:t>
            </a:r>
            <a:r>
              <a:rPr lang="en-US" b="1" u="sng" dirty="0" smtClean="0"/>
              <a:t>Be Added To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50292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With What? (2Pet. 1:5-7)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Failing to add these virtues proves one to	be blind (2Pet. 1:8)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Faith is the foundation (2Pet. 1:10f)</a:t>
            </a:r>
          </a:p>
          <a:p>
            <a:endParaRPr lang="en-US" dirty="0"/>
          </a:p>
        </p:txBody>
      </p:sp>
      <p:pic>
        <p:nvPicPr>
          <p:cNvPr id="4" name="Picture 3" descr="plus-24572_64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23"/>
          <a:stretch/>
        </p:blipFill>
        <p:spPr>
          <a:xfrm>
            <a:off x="5257800" y="2203425"/>
            <a:ext cx="3685267" cy="3587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7772400" cy="1180306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Faith Can Be </a:t>
            </a:r>
            <a:r>
              <a:rPr lang="en-US" sz="4000" b="1" u="sng" dirty="0" smtClean="0"/>
              <a:t>Made Shipwreck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/>
          <a:lstStyle/>
          <a:p>
            <a:r>
              <a:rPr lang="en-US" dirty="0" smtClean="0"/>
              <a:t>Hymenaeus &amp; Alexander (1Tim. 1:19f)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can happen to anyone (1Cor. 9:27)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Jettison everything else overboard! </a:t>
            </a:r>
            <a:endParaRPr lang="en-US" dirty="0"/>
          </a:p>
        </p:txBody>
      </p:sp>
      <p:pic>
        <p:nvPicPr>
          <p:cNvPr id="4" name="Picture 3" descr="ship-716778_64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94" b="23585"/>
          <a:stretch/>
        </p:blipFill>
        <p:spPr>
          <a:xfrm>
            <a:off x="0" y="4735286"/>
            <a:ext cx="9144000" cy="2122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514" y="304800"/>
            <a:ext cx="8229600" cy="1399032"/>
          </a:xfrm>
        </p:spPr>
        <p:txBody>
          <a:bodyPr/>
          <a:lstStyle/>
          <a:p>
            <a:pPr algn="ctr"/>
            <a:r>
              <a:rPr lang="en-US" b="1" dirty="0" smtClean="0"/>
              <a:t>Faith Can Be </a:t>
            </a:r>
            <a:r>
              <a:rPr lang="en-US" b="1" u="sng" dirty="0" smtClean="0"/>
              <a:t>Kept Until Death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/>
          <a:lstStyle/>
          <a:p>
            <a:r>
              <a:rPr lang="en-US" dirty="0" smtClean="0"/>
              <a:t>Paul’s Example (2Tim. 4:7f)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should be everyone’s example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have proof that it can be done!</a:t>
            </a:r>
            <a:endParaRPr lang="en-US" dirty="0"/>
          </a:p>
        </p:txBody>
      </p:sp>
      <p:pic>
        <p:nvPicPr>
          <p:cNvPr id="4" name="Picture 3" descr="graveyard-534616_64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97"/>
          <a:stretch/>
        </p:blipFill>
        <p:spPr>
          <a:xfrm>
            <a:off x="0" y="4724400"/>
            <a:ext cx="91440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848600" cy="1399032"/>
          </a:xfrm>
        </p:spPr>
        <p:txBody>
          <a:bodyPr/>
          <a:lstStyle/>
          <a:p>
            <a:pPr algn="ctr"/>
            <a:r>
              <a:rPr lang="en-US" b="1" dirty="0" smtClean="0"/>
              <a:t>Faith Is </a:t>
            </a:r>
            <a:r>
              <a:rPr lang="en-US" b="1" u="sng" dirty="0" smtClean="0"/>
              <a:t>NOT</a:t>
            </a:r>
            <a:r>
              <a:rPr lang="en-US" b="1" dirty="0" smtClean="0"/>
              <a:t> Static!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60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/>
              <a:t>Faith Can Increase!</a:t>
            </a:r>
          </a:p>
          <a:p>
            <a:pPr algn="ctr">
              <a:lnSpc>
                <a:spcPct val="150000"/>
              </a:lnSpc>
            </a:pPr>
            <a:r>
              <a:rPr lang="en-US" dirty="0" smtClean="0"/>
              <a:t>Faith Can Be Perfected!</a:t>
            </a:r>
          </a:p>
          <a:p>
            <a:pPr algn="ctr">
              <a:lnSpc>
                <a:spcPct val="150000"/>
              </a:lnSpc>
            </a:pPr>
            <a:r>
              <a:rPr lang="en-US" dirty="0" smtClean="0"/>
              <a:t>Faith Can Be Added To!</a:t>
            </a:r>
          </a:p>
          <a:p>
            <a:pPr algn="ctr">
              <a:lnSpc>
                <a:spcPct val="150000"/>
              </a:lnSpc>
            </a:pPr>
            <a:r>
              <a:rPr lang="en-US" dirty="0" smtClean="0"/>
              <a:t>Faith Can Be Made Shipwreck!</a:t>
            </a:r>
          </a:p>
          <a:p>
            <a:pPr algn="ctr">
              <a:lnSpc>
                <a:spcPct val="150000"/>
              </a:lnSpc>
            </a:pPr>
            <a:r>
              <a:rPr lang="en-US" dirty="0" smtClean="0"/>
              <a:t>Faith Can Be Kept Until Death!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What Are You Doing For </a:t>
            </a:r>
            <a:r>
              <a:rPr lang="en-US" i="1" dirty="0" smtClean="0"/>
              <a:t>Your</a:t>
            </a:r>
            <a:r>
              <a:rPr lang="en-US" dirty="0" smtClean="0"/>
              <a:t> Faith?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2720</TotalTime>
  <Words>259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Is Faith Static?</vt:lpstr>
      <vt:lpstr>Faith Can Increase</vt:lpstr>
      <vt:lpstr>Faith May Be  Perfected By Works</vt:lpstr>
      <vt:lpstr>Faith Can Be Added To</vt:lpstr>
      <vt:lpstr>Faith Can Be Made Shipwreck</vt:lpstr>
      <vt:lpstr>Faith Can Be Kept Until Death</vt:lpstr>
      <vt:lpstr>Faith Is NOT Static!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Happen to My Faith?</dc:title>
  <dc:creator>eric parker</dc:creator>
  <cp:lastModifiedBy>Eric Parker</cp:lastModifiedBy>
  <cp:revision>17</cp:revision>
  <dcterms:created xsi:type="dcterms:W3CDTF">2013-03-29T20:13:19Z</dcterms:created>
  <dcterms:modified xsi:type="dcterms:W3CDTF">2015-05-24T18:01:25Z</dcterms:modified>
</cp:coreProperties>
</file>