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3CAB77B-A22C-4693-9E86-8E34AB71C63D}" type="datetimeFigureOut">
              <a:rPr lang="en-US" smtClean="0"/>
              <a:t>5/2/15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1248100-8EDE-4CA0-9B03-B72B2D34072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Is Jesus’ Death Important?</a:t>
            </a:r>
            <a:endParaRPr lang="en-US" b="1" dirty="0"/>
          </a:p>
        </p:txBody>
      </p:sp>
      <p:pic>
        <p:nvPicPr>
          <p:cNvPr id="8" name="Picture 7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19400"/>
            <a:ext cx="8686800" cy="384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Is </a:t>
            </a:r>
            <a:r>
              <a:rPr lang="en-US" b="1" u="sng" dirty="0" smtClean="0"/>
              <a:t>The Son of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&amp; Eyewitness Testimony</a:t>
            </a:r>
          </a:p>
          <a:p>
            <a:pPr lvl="1"/>
            <a:r>
              <a:rPr lang="en-US" dirty="0" smtClean="0"/>
              <a:t>(John 10:36; Matt. 16:16; John 6:69; Matt. 27:54)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Morally Pure &amp; Spiritually Sinless</a:t>
            </a:r>
          </a:p>
          <a:p>
            <a:pPr lvl="1"/>
            <a:r>
              <a:rPr lang="en-US" dirty="0" smtClean="0"/>
              <a:t>(1Pet. 1:19; Heb. 7:26f)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 Mere Man Could Change Our Fate</a:t>
            </a:r>
          </a:p>
        </p:txBody>
      </p:sp>
      <p:pic>
        <p:nvPicPr>
          <p:cNvPr id="5" name="Picture 4" descr="ey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0"/>
            <a:ext cx="9144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Jesus’ Death Was </a:t>
            </a:r>
            <a:r>
              <a:rPr lang="en-US" b="1" u="sng" dirty="0" smtClean="0"/>
              <a:t>Vicarious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495800" cy="452628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T</a:t>
            </a:r>
            <a:r>
              <a:rPr lang="en-US" sz="3000" dirty="0" smtClean="0"/>
              <a:t>he Law of Moses </a:t>
            </a:r>
          </a:p>
          <a:p>
            <a:pPr>
              <a:spcBef>
                <a:spcPts val="1200"/>
              </a:spcBef>
            </a:pPr>
            <a:r>
              <a:rPr lang="en-US" sz="3000" dirty="0" smtClean="0"/>
              <a:t>Prophetically Attested 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Is. 53; 2Cor. 5:21 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1Pet. 2:24; 1Jn. 3:5</a:t>
            </a:r>
          </a:p>
          <a:p>
            <a:pPr>
              <a:spcBef>
                <a:spcPts val="1200"/>
              </a:spcBef>
            </a:pPr>
            <a:r>
              <a:rPr lang="en-US" sz="3000" dirty="0" smtClean="0"/>
              <a:t>Took Our Punishment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Rom. 6:23; </a:t>
            </a:r>
            <a:r>
              <a:rPr lang="en-US" sz="2800" dirty="0" err="1" smtClean="0"/>
              <a:t>Eze</a:t>
            </a:r>
            <a:r>
              <a:rPr lang="en-US" sz="2800" dirty="0" smtClean="0"/>
              <a:t>. 18:4</a:t>
            </a:r>
          </a:p>
          <a:p>
            <a:pPr>
              <a:spcBef>
                <a:spcPts val="1200"/>
              </a:spcBef>
            </a:pPr>
            <a:r>
              <a:rPr lang="en-US" sz="3000" dirty="0" smtClean="0"/>
              <a:t>He also Saved </a:t>
            </a:r>
            <a:r>
              <a:rPr lang="en-US" sz="3000" i="1" dirty="0" smtClean="0"/>
              <a:t>Them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Heb. 9:15; 11:40</a:t>
            </a:r>
            <a:endParaRPr lang="en-US" sz="2800" dirty="0"/>
          </a:p>
        </p:txBody>
      </p:sp>
      <p:pic>
        <p:nvPicPr>
          <p:cNvPr id="4" name="Picture 3" descr="seven-reasons-why-jesus-was-born_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752600"/>
            <a:ext cx="38100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</a:t>
            </a:r>
            <a:r>
              <a:rPr lang="en-US" b="1" u="sng" dirty="0" smtClean="0"/>
              <a:t>Volunteered</a:t>
            </a:r>
            <a:r>
              <a:rPr lang="en-US" b="1" dirty="0" smtClean="0"/>
              <a:t> His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John 10:18; 13:18, 21, 26f; 15:13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He laid a foundation for His spiritual kingdom!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om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30" y="3352800"/>
            <a:ext cx="9173029" cy="350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3975318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“No One takes it from Me, I lay it down of My own accord…”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Death </a:t>
            </a:r>
            <a:r>
              <a:rPr lang="en-US" b="1" u="sng" dirty="0" smtClean="0"/>
              <a:t>Activates</a:t>
            </a:r>
            <a:r>
              <a:rPr lang="en-US" b="1" dirty="0" smtClean="0"/>
              <a:t> New Covenant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211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Hebrews 9:16-22</a:t>
            </a:r>
          </a:p>
          <a:p>
            <a:endParaRPr lang="en-US" dirty="0" smtClean="0"/>
          </a:p>
          <a:p>
            <a:r>
              <a:rPr lang="en-US" dirty="0" smtClean="0"/>
              <a:t>New Covenant = Jesus’ Will &amp; Testament</a:t>
            </a:r>
          </a:p>
          <a:p>
            <a:endParaRPr lang="en-US" dirty="0" smtClean="0"/>
          </a:p>
          <a:p>
            <a:r>
              <a:rPr lang="en-US" dirty="0" smtClean="0"/>
              <a:t>His Death Provides Validity to the Will</a:t>
            </a:r>
            <a:endParaRPr lang="en-US" dirty="0"/>
          </a:p>
        </p:txBody>
      </p:sp>
      <p:pic>
        <p:nvPicPr>
          <p:cNvPr id="4" name="Picture 3" descr="nj-elder-law-last-will-and-testam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r>
              <a:rPr lang="en-US" b="1" smtClean="0"/>
              <a:t>’ Death Was </a:t>
            </a:r>
            <a:r>
              <a:rPr lang="en-US" b="1" u="sng" dirty="0" smtClean="0"/>
              <a:t>Predicted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Lamb – John 1:36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Broken Temple – John 2:19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Serpent in the Wilderness – John 3:14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Sacrificial Shepherd – John 10:11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Grain of Wheat – John 12:24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Ransom – Matt. 20:28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He did not stay dead, but vanquished death and established a pattern for us to follow. If He stayed dead, His life would have no meaning.</a:t>
            </a:r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Jesus revolutionized the world two thousand years ago. He continues to change people’s lives for the better and offers a hope beyond this life. </a:t>
            </a:r>
            <a:endParaRPr lang="en-US" sz="2800" dirty="0"/>
          </a:p>
        </p:txBody>
      </p:sp>
      <p:pic>
        <p:nvPicPr>
          <p:cNvPr id="4" name="Picture 3" descr="change lif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1"/>
            <a:ext cx="91440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138</TotalTime>
  <Words>306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Why Is Jesus’ Death Important?</vt:lpstr>
      <vt:lpstr>Jesus Is The Son of God</vt:lpstr>
      <vt:lpstr>Jesus’ Death Was Vicarious</vt:lpstr>
      <vt:lpstr>Jesus Volunteered His Life</vt:lpstr>
      <vt:lpstr>Death Activates New Covenant </vt:lpstr>
      <vt:lpstr>Jesus’ Death Was Predicted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Jesus’ Death Important?</dc:title>
  <dc:creator>eric parker</dc:creator>
  <cp:lastModifiedBy>Eric Parker</cp:lastModifiedBy>
  <cp:revision>19</cp:revision>
  <dcterms:created xsi:type="dcterms:W3CDTF">2013-06-01T14:56:23Z</dcterms:created>
  <dcterms:modified xsi:type="dcterms:W3CDTF">2015-05-03T00:18:38Z</dcterms:modified>
</cp:coreProperties>
</file>