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69C06D-4ED8-42C6-905D-CA84CA1B6CBF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July 5,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July 5,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385921-A91A-409C-921C-0E0EC1E750EC}" type="datetime2">
              <a:rPr lang="en-US" smtClean="0"/>
              <a:t>Sunday, July 5,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986798"/>
            <a:ext cx="3313355" cy="287533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Making Wise </a:t>
            </a:r>
            <a:r>
              <a:rPr lang="en-US" b="1" dirty="0" smtClean="0"/>
              <a:t>Decisions In </a:t>
            </a:r>
            <a:r>
              <a:rPr lang="en-US" b="1" dirty="0" smtClean="0"/>
              <a:t>the Presence of </a:t>
            </a:r>
            <a:r>
              <a:rPr lang="en-US" b="1" dirty="0" smtClean="0"/>
              <a:t>Fools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0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9" y="932802"/>
            <a:ext cx="5180837" cy="3885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409" y="4974985"/>
            <a:ext cx="748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pple Chancery"/>
                <a:cs typeface="Apple Chancery"/>
              </a:rPr>
              <a:t>“It is not good for man to be alone.” </a:t>
            </a:r>
          </a:p>
          <a:p>
            <a:r>
              <a:rPr lang="en-US" sz="3600" b="1" dirty="0">
                <a:latin typeface="Apple Chancery"/>
                <a:cs typeface="Apple Chancery"/>
              </a:rPr>
              <a:t>	</a:t>
            </a:r>
            <a:r>
              <a:rPr lang="en-US" sz="3600" b="1" dirty="0" smtClean="0">
                <a:latin typeface="Apple Chancery"/>
                <a:cs typeface="Apple Chancery"/>
              </a:rPr>
              <a:t>					- God</a:t>
            </a:r>
            <a:endParaRPr lang="en-US" sz="3600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84247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871109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We Need Godly Counsel and Should Desire It!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5714" y="2156988"/>
            <a:ext cx="7674429" cy="3675642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Andale Mono"/>
                <a:cs typeface="Andale Mono"/>
              </a:rPr>
              <a:t>Where </a:t>
            </a:r>
            <a:r>
              <a:rPr lang="en-US" sz="2000" b="1" i="1" dirty="0">
                <a:latin typeface="Andale Mono"/>
                <a:cs typeface="Andale Mono"/>
              </a:rPr>
              <a:t>there is no guidance the people fall</a:t>
            </a:r>
            <a:r>
              <a:rPr lang="en-US" sz="2000" b="1" i="1" dirty="0" smtClean="0">
                <a:latin typeface="Andale Mono"/>
                <a:cs typeface="Andale Mono"/>
              </a:rPr>
              <a:t>, But </a:t>
            </a:r>
            <a:r>
              <a:rPr lang="en-US" sz="2000" b="1" i="1" dirty="0">
                <a:latin typeface="Andale Mono"/>
                <a:cs typeface="Andale Mono"/>
              </a:rPr>
              <a:t>in abundance of counselors there is </a:t>
            </a:r>
            <a:r>
              <a:rPr lang="en-US" sz="2000" b="1" i="1" dirty="0" smtClean="0">
                <a:latin typeface="Andale Mono"/>
                <a:cs typeface="Andale Mono"/>
              </a:rPr>
              <a:t>victory.</a:t>
            </a:r>
          </a:p>
          <a:p>
            <a:pPr marL="68580" indent="0">
              <a:buNone/>
            </a:pPr>
            <a:endParaRPr lang="en-US" sz="2000" b="1" i="1" dirty="0" smtClean="0">
              <a:latin typeface="Andale Mono"/>
              <a:cs typeface="Andale Mono"/>
            </a:endParaRPr>
          </a:p>
          <a:p>
            <a:r>
              <a:rPr lang="en-US" sz="2000" b="1" i="1" dirty="0" smtClean="0">
                <a:latin typeface="Andale Mono"/>
                <a:cs typeface="Andale Mono"/>
              </a:rPr>
              <a:t>Through </a:t>
            </a:r>
            <a:r>
              <a:rPr lang="en-US" sz="2000" b="1" i="1" dirty="0">
                <a:latin typeface="Andale Mono"/>
                <a:cs typeface="Andale Mono"/>
              </a:rPr>
              <a:t>insolence </a:t>
            </a:r>
            <a:r>
              <a:rPr lang="en-US" sz="2000" b="1" i="1" dirty="0" smtClean="0">
                <a:latin typeface="Andale Mono"/>
                <a:cs typeface="Andale Mono"/>
              </a:rPr>
              <a:t>comes </a:t>
            </a:r>
            <a:r>
              <a:rPr lang="en-US" sz="2000" b="1" i="1" dirty="0">
                <a:latin typeface="Andale Mono"/>
                <a:cs typeface="Andale Mono"/>
              </a:rPr>
              <a:t>nothing but strife</a:t>
            </a:r>
            <a:r>
              <a:rPr lang="en-US" sz="2000" b="1" i="1" dirty="0" smtClean="0">
                <a:latin typeface="Andale Mono"/>
                <a:cs typeface="Andale Mono"/>
              </a:rPr>
              <a:t>, But </a:t>
            </a:r>
            <a:r>
              <a:rPr lang="en-US" sz="2000" b="1" i="1" dirty="0">
                <a:latin typeface="Andale Mono"/>
                <a:cs typeface="Andale Mono"/>
              </a:rPr>
              <a:t>wisdom is with those who receive counsel</a:t>
            </a:r>
            <a:r>
              <a:rPr lang="en-US" sz="2000" b="1" i="1" dirty="0" smtClean="0">
                <a:latin typeface="Andale Mono"/>
                <a:cs typeface="Andale Mono"/>
              </a:rPr>
              <a:t>.</a:t>
            </a:r>
          </a:p>
          <a:p>
            <a:pPr marL="68580" indent="0">
              <a:buNone/>
            </a:pPr>
            <a:endParaRPr lang="en-US" sz="2000" b="1" i="1" dirty="0" smtClean="0">
              <a:latin typeface="Andale Mono"/>
              <a:cs typeface="Andale Mono"/>
            </a:endParaRPr>
          </a:p>
          <a:p>
            <a:r>
              <a:rPr lang="en-US" sz="2000" b="1" i="1" dirty="0" smtClean="0">
                <a:latin typeface="Andale Mono"/>
                <a:cs typeface="Andale Mono"/>
              </a:rPr>
              <a:t>Without </a:t>
            </a:r>
            <a:r>
              <a:rPr lang="en-US" sz="2000" b="1" i="1" dirty="0">
                <a:latin typeface="Andale Mono"/>
                <a:cs typeface="Andale Mono"/>
              </a:rPr>
              <a:t>consultation, plans are frustrated, But with many counselors they </a:t>
            </a:r>
            <a:r>
              <a:rPr lang="en-US" sz="2000" b="1" i="1" dirty="0" smtClean="0">
                <a:latin typeface="Andale Mono"/>
                <a:cs typeface="Andale Mono"/>
              </a:rPr>
              <a:t>succeed.</a:t>
            </a:r>
          </a:p>
          <a:p>
            <a:pPr marL="68580" indent="0">
              <a:buNone/>
            </a:pPr>
            <a:endParaRPr lang="en-US" sz="2000" b="1" i="1" dirty="0" smtClean="0">
              <a:latin typeface="Andale Mono"/>
              <a:cs typeface="Andale Mono"/>
            </a:endParaRPr>
          </a:p>
          <a:p>
            <a:r>
              <a:rPr lang="en-US" sz="2000" b="1" i="1" dirty="0">
                <a:latin typeface="Andale Mono"/>
                <a:cs typeface="Andale Mono"/>
              </a:rPr>
              <a:t>Listen to counsel and accept discipline, That you may be wise </a:t>
            </a:r>
            <a:r>
              <a:rPr lang="en-US" sz="2000" b="1" i="1" dirty="0" smtClean="0">
                <a:latin typeface="Andale Mono"/>
                <a:cs typeface="Andale Mono"/>
              </a:rPr>
              <a:t>the </a:t>
            </a:r>
            <a:r>
              <a:rPr lang="en-US" sz="2000" b="1" i="1" dirty="0">
                <a:latin typeface="Andale Mono"/>
                <a:cs typeface="Andale Mono"/>
              </a:rPr>
              <a:t>rest of your days.</a:t>
            </a:r>
          </a:p>
        </p:txBody>
      </p:sp>
    </p:spTree>
    <p:extLst>
      <p:ext uri="{BB962C8B-B14F-4D97-AF65-F5344CB8AC3E}">
        <p14:creationId xmlns:p14="http://schemas.microsoft.com/office/powerpoint/2010/main" val="424048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80771"/>
            <a:ext cx="3300984" cy="662328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The Fool</a:t>
            </a:r>
            <a:endParaRPr lang="en-US" sz="4000" b="1" u="sng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967" r="269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443100"/>
            <a:ext cx="3300573" cy="42095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Avoid </a:t>
            </a:r>
            <a:r>
              <a:rPr lang="en-US" sz="2400" dirty="0"/>
              <a:t>at all Cost!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Iniquitous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Stubborn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Reckless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Dangerous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Contagious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7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34424" y="780771"/>
            <a:ext cx="3300984" cy="662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u="sng" dirty="0" smtClean="0"/>
              <a:t>The Wise!</a:t>
            </a:r>
            <a:endParaRPr lang="en-US" sz="4000" b="1" u="sng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34630" y="1443099"/>
            <a:ext cx="3300778" cy="4718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Know by Fruit!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Sound/Objective!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Have Self-Control!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Numerous</a:t>
            </a:r>
            <a:r>
              <a:rPr lang="en-US" sz="2400" dirty="0" smtClean="0"/>
              <a:t>!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Imperfect!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Experienced!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Bring Blessing!</a:t>
            </a:r>
          </a:p>
          <a:p>
            <a:pPr algn="ctr"/>
            <a:endParaRPr lang="en-US" dirty="0"/>
          </a:p>
        </p:txBody>
      </p:sp>
      <p:pic>
        <p:nvPicPr>
          <p:cNvPr id="35" name="Picture Placeholder 3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58506" b="-58506"/>
          <a:stretch>
            <a:fillRect/>
          </a:stretch>
        </p:blipFill>
        <p:spPr>
          <a:xfrm>
            <a:off x="1005208" y="-697810"/>
            <a:ext cx="3359623" cy="5468112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31" y="353840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5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3490" y="818923"/>
            <a:ext cx="7024744" cy="69444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God’s Answer!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043489" y="1809086"/>
            <a:ext cx="34795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/>
              <a:t>Surround Yourself with Wise Counselors</a:t>
            </a:r>
            <a:r>
              <a:rPr lang="en-US" sz="2000" b="1" dirty="0" smtClean="0"/>
              <a:t>!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Depend on the Wonderful Counselor</a:t>
            </a:r>
            <a:r>
              <a:rPr lang="en-US" sz="2000" b="1" dirty="0" smtClean="0"/>
              <a:t>!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Grow in Experience and </a:t>
            </a:r>
            <a:r>
              <a:rPr lang="en-US" sz="2000" b="1" dirty="0" smtClean="0"/>
              <a:t>Utilize the </a:t>
            </a:r>
            <a:r>
              <a:rPr lang="en-US" sz="2000" b="1" dirty="0"/>
              <a:t>Experience of Others</a:t>
            </a:r>
            <a:r>
              <a:rPr lang="en-US" sz="2000" b="1" dirty="0" smtClean="0"/>
              <a:t>!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Diligently Pursue Righteousness!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72" y="1513369"/>
            <a:ext cx="3667643" cy="40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5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4409</TotalTime>
  <Words>163</Words>
  <Application>Microsoft Macintosh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Making Wise Decisions In the Presence of Fools</vt:lpstr>
      <vt:lpstr>PowerPoint Presentation</vt:lpstr>
      <vt:lpstr>We Need Godly Counsel and Should Desire It!</vt:lpstr>
      <vt:lpstr>The Fool</vt:lpstr>
      <vt:lpstr>PowerPoint Presentation</vt:lpstr>
      <vt:lpstr>God’s Answer!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Presence of Fools/Making Wise Decisions</dc:title>
  <dc:creator>Eric Parker</dc:creator>
  <cp:lastModifiedBy>Eric Parker</cp:lastModifiedBy>
  <cp:revision>19</cp:revision>
  <dcterms:created xsi:type="dcterms:W3CDTF">2013-11-16T03:13:37Z</dcterms:created>
  <dcterms:modified xsi:type="dcterms:W3CDTF">2015-07-05T19:53:42Z</dcterms:modified>
</cp:coreProperties>
</file>