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u="sng" dirty="0" smtClean="0"/>
              <a:t>A Good Wife:</a:t>
            </a:r>
            <a:endParaRPr lang="en-US" sz="8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Account of Abigail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501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51425" y="1039477"/>
            <a:ext cx="3635375" cy="761999"/>
          </a:xfrm>
        </p:spPr>
        <p:txBody>
          <a:bodyPr/>
          <a:lstStyle/>
          <a:p>
            <a:pPr algn="ctr"/>
            <a:r>
              <a:rPr lang="en-US" b="1" u="sng" dirty="0" smtClean="0"/>
              <a:t>ABIGAIL</a:t>
            </a:r>
            <a:endParaRPr lang="en-US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051425" y="2140016"/>
            <a:ext cx="3635375" cy="4673197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smtClean="0"/>
              <a:t>“Cause of Joy” or “My Father Is Joy”</a:t>
            </a:r>
          </a:p>
          <a:p>
            <a:pPr algn="ctr">
              <a:spcBef>
                <a:spcPts val="2400"/>
              </a:spcBef>
            </a:pPr>
            <a:r>
              <a:rPr lang="en-US" sz="3200" i="1" dirty="0" smtClean="0"/>
              <a:t>Intelligent and Beautiful</a:t>
            </a:r>
          </a:p>
          <a:p>
            <a:pPr algn="ctr">
              <a:spcBef>
                <a:spcPts val="2400"/>
              </a:spcBef>
            </a:pPr>
            <a:r>
              <a:rPr lang="en-US" sz="3200" i="1" dirty="0" smtClean="0"/>
              <a:t>Married to Nabal and then to David</a:t>
            </a:r>
          </a:p>
          <a:p>
            <a:pPr algn="ctr"/>
            <a:endParaRPr lang="en-US" sz="3200" dirty="0"/>
          </a:p>
        </p:txBody>
      </p:sp>
      <p:pic>
        <p:nvPicPr>
          <p:cNvPr id="9" name="Picture Placeholder 6" descr="abigail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" r="6600"/>
          <a:stretch>
            <a:fillRect/>
          </a:stretch>
        </p:blipFill>
        <p:spPr>
          <a:xfrm>
            <a:off x="275643" y="1401690"/>
            <a:ext cx="3867411" cy="3867411"/>
          </a:xfrm>
        </p:spPr>
      </p:pic>
    </p:spTree>
    <p:extLst>
      <p:ext uri="{BB962C8B-B14F-4D97-AF65-F5344CB8AC3E}">
        <p14:creationId xmlns:p14="http://schemas.microsoft.com/office/powerpoint/2010/main" val="270033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51425" y="663205"/>
            <a:ext cx="3635375" cy="761999"/>
          </a:xfrm>
        </p:spPr>
        <p:txBody>
          <a:bodyPr/>
          <a:lstStyle/>
          <a:p>
            <a:pPr algn="ctr"/>
            <a:r>
              <a:rPr lang="en-US" b="1" u="sng" dirty="0" smtClean="0"/>
              <a:t>1 Samuel 25</a:t>
            </a:r>
            <a:endParaRPr lang="en-US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051425" y="1763744"/>
            <a:ext cx="3635375" cy="4673197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smtClean="0"/>
              <a:t>Nabal Wrongs David</a:t>
            </a:r>
          </a:p>
          <a:p>
            <a:pPr algn="ctr">
              <a:spcBef>
                <a:spcPts val="2400"/>
              </a:spcBef>
            </a:pPr>
            <a:r>
              <a:rPr lang="en-US" sz="3200" i="1" dirty="0" smtClean="0"/>
              <a:t>Abigail Propitiates</a:t>
            </a:r>
          </a:p>
          <a:p>
            <a:pPr algn="ctr">
              <a:spcBef>
                <a:spcPts val="2400"/>
              </a:spcBef>
            </a:pPr>
            <a:r>
              <a:rPr lang="en-US" sz="3200" i="1" dirty="0" smtClean="0"/>
              <a:t>David Is Appeased</a:t>
            </a:r>
          </a:p>
          <a:p>
            <a:pPr algn="ctr">
              <a:spcBef>
                <a:spcPts val="2400"/>
              </a:spcBef>
            </a:pPr>
            <a:r>
              <a:rPr lang="en-US" sz="3200" i="1" dirty="0" smtClean="0"/>
              <a:t>Nabal Dies</a:t>
            </a:r>
          </a:p>
          <a:p>
            <a:pPr algn="ctr">
              <a:spcBef>
                <a:spcPts val="2400"/>
              </a:spcBef>
            </a:pPr>
            <a:r>
              <a:rPr lang="en-US" sz="3200" i="1" dirty="0" smtClean="0"/>
              <a:t>David Marries Abigail</a:t>
            </a:r>
          </a:p>
          <a:p>
            <a:pPr algn="ctr"/>
            <a:endParaRPr lang="en-US" sz="3200" dirty="0"/>
          </a:p>
        </p:txBody>
      </p:sp>
      <p:pic>
        <p:nvPicPr>
          <p:cNvPr id="6" name="Picture Placeholder 6" descr="abigail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" r="6600"/>
          <a:stretch>
            <a:fillRect/>
          </a:stretch>
        </p:blipFill>
        <p:spPr>
          <a:xfrm>
            <a:off x="275643" y="1401690"/>
            <a:ext cx="3867411" cy="3867411"/>
          </a:xfrm>
        </p:spPr>
      </p:pic>
    </p:spTree>
    <p:extLst>
      <p:ext uri="{BB962C8B-B14F-4D97-AF65-F5344CB8AC3E}">
        <p14:creationId xmlns:p14="http://schemas.microsoft.com/office/powerpoint/2010/main" val="207008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5439" y="780790"/>
            <a:ext cx="4069226" cy="761999"/>
          </a:xfrm>
        </p:spPr>
        <p:txBody>
          <a:bodyPr/>
          <a:lstStyle/>
          <a:p>
            <a:pPr algn="ctr"/>
            <a:r>
              <a:rPr lang="en-US" b="1" u="sng" dirty="0" smtClean="0"/>
              <a:t>Abigail’s Qualities</a:t>
            </a:r>
            <a:endParaRPr lang="en-US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845439" y="1716707"/>
            <a:ext cx="4069226" cy="507956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i="1" dirty="0" smtClean="0"/>
              <a:t>Respected</a:t>
            </a:r>
          </a:p>
          <a:p>
            <a:pPr algn="ctr">
              <a:spcBef>
                <a:spcPts val="2400"/>
              </a:spcBef>
            </a:pPr>
            <a:r>
              <a:rPr lang="en-US" sz="3200" i="1" dirty="0" smtClean="0"/>
              <a:t>Able To Soothe Anger</a:t>
            </a:r>
          </a:p>
          <a:p>
            <a:pPr algn="ctr">
              <a:spcBef>
                <a:spcPts val="2400"/>
              </a:spcBef>
            </a:pPr>
            <a:r>
              <a:rPr lang="en-US" sz="3200" i="1" dirty="0" smtClean="0"/>
              <a:t>Great Faith</a:t>
            </a:r>
          </a:p>
          <a:p>
            <a:pPr algn="ctr">
              <a:spcBef>
                <a:spcPts val="2400"/>
              </a:spcBef>
            </a:pPr>
            <a:r>
              <a:rPr lang="en-US" sz="3200" i="1" dirty="0" smtClean="0"/>
              <a:t>Assertive and Decisive</a:t>
            </a:r>
          </a:p>
          <a:p>
            <a:pPr algn="ctr">
              <a:spcBef>
                <a:spcPts val="2400"/>
              </a:spcBef>
            </a:pPr>
            <a:r>
              <a:rPr lang="en-US" sz="3200" i="1" dirty="0" smtClean="0"/>
              <a:t>She Didn’t Hesitate</a:t>
            </a:r>
          </a:p>
          <a:p>
            <a:pPr algn="ctr">
              <a:spcBef>
                <a:spcPts val="2400"/>
              </a:spcBef>
            </a:pPr>
            <a:r>
              <a:rPr lang="en-US" sz="3200" i="1" dirty="0" smtClean="0"/>
              <a:t>Cared For Her Household</a:t>
            </a:r>
          </a:p>
          <a:p>
            <a:pPr algn="ctr">
              <a:spcBef>
                <a:spcPts val="2400"/>
              </a:spcBef>
            </a:pPr>
            <a:r>
              <a:rPr lang="en-US" sz="3200" i="1" dirty="0" smtClean="0"/>
              <a:t>Humble and Meek</a:t>
            </a:r>
          </a:p>
          <a:p>
            <a:pPr algn="ctr"/>
            <a:endParaRPr lang="en-US" sz="3200" dirty="0"/>
          </a:p>
        </p:txBody>
      </p:sp>
      <p:pic>
        <p:nvPicPr>
          <p:cNvPr id="7" name="Picture Placeholder 6" descr="abigail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" r="6600"/>
          <a:stretch>
            <a:fillRect/>
          </a:stretch>
        </p:blipFill>
        <p:spPr>
          <a:xfrm>
            <a:off x="275643" y="1401690"/>
            <a:ext cx="3867411" cy="3867411"/>
          </a:xfrm>
        </p:spPr>
      </p:pic>
    </p:spTree>
    <p:extLst>
      <p:ext uri="{BB962C8B-B14F-4D97-AF65-F5344CB8AC3E}">
        <p14:creationId xmlns:p14="http://schemas.microsoft.com/office/powerpoint/2010/main" val="378659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56794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Abigail Challenges Modern Women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516268"/>
            <a:ext cx="8229600" cy="4468140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US" sz="2800" b="1" i="1" dirty="0" smtClean="0"/>
              <a:t>To Become Women Whose Presence Is A Blessing</a:t>
            </a:r>
          </a:p>
          <a:p>
            <a:pPr>
              <a:spcBef>
                <a:spcPts val="800"/>
              </a:spcBef>
            </a:pPr>
            <a:r>
              <a:rPr lang="en-US" sz="2800" b="1" i="1" dirty="0" smtClean="0"/>
              <a:t>To </a:t>
            </a:r>
            <a:r>
              <a:rPr lang="en-US" sz="2800" b="1" i="1" u="sng" dirty="0" smtClean="0"/>
              <a:t>NO</a:t>
            </a:r>
            <a:r>
              <a:rPr lang="en-US" sz="2800" b="1" i="1" dirty="0" smtClean="0"/>
              <a:t>T Become Cynical And Harsh</a:t>
            </a:r>
          </a:p>
          <a:p>
            <a:pPr>
              <a:spcBef>
                <a:spcPts val="800"/>
              </a:spcBef>
            </a:pPr>
            <a:r>
              <a:rPr lang="en-US" sz="2800" b="1" i="1" dirty="0" smtClean="0"/>
              <a:t>To Soothe The Angry And Irritated</a:t>
            </a:r>
          </a:p>
          <a:p>
            <a:pPr>
              <a:spcBef>
                <a:spcPts val="800"/>
              </a:spcBef>
            </a:pPr>
            <a:r>
              <a:rPr lang="en-US" sz="2800" b="1" i="1" dirty="0" smtClean="0"/>
              <a:t>To Help Others Find Greater Meaning And Purpose</a:t>
            </a:r>
          </a:p>
          <a:p>
            <a:pPr>
              <a:spcBef>
                <a:spcPts val="800"/>
              </a:spcBef>
            </a:pPr>
            <a:r>
              <a:rPr lang="en-US" sz="2800" b="1" i="1" dirty="0" smtClean="0"/>
              <a:t>To Have Faith, Meekness, Generosity, Concern, Sympathy, Grace, And Charm</a:t>
            </a:r>
          </a:p>
          <a:p>
            <a:pPr>
              <a:spcBef>
                <a:spcPts val="800"/>
              </a:spcBef>
            </a:pPr>
            <a:r>
              <a:rPr lang="en-US" sz="2800" b="1" i="1" dirty="0" smtClean="0"/>
              <a:t>To Possess Joy In God</a:t>
            </a:r>
          </a:p>
          <a:p>
            <a:pPr>
              <a:spcBef>
                <a:spcPts val="800"/>
              </a:spcBef>
            </a:pPr>
            <a:r>
              <a:rPr lang="en-US" sz="2800" b="1" i="1" dirty="0" smtClean="0"/>
              <a:t>To Remain Faithful Despite Their Circumstances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72002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32</TotalTime>
  <Words>128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Genesis</vt:lpstr>
      <vt:lpstr>A Good Wife:</vt:lpstr>
      <vt:lpstr>ABIGAIL</vt:lpstr>
      <vt:lpstr>1 Samuel 25</vt:lpstr>
      <vt:lpstr>Abigail’s Qualities</vt:lpstr>
      <vt:lpstr>Abigail Challenges Modern Women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Good Wife:</dc:title>
  <dc:creator>Eric Parker</dc:creator>
  <cp:lastModifiedBy>Eric Parker</cp:lastModifiedBy>
  <cp:revision>5</cp:revision>
  <dcterms:created xsi:type="dcterms:W3CDTF">2015-10-04T18:15:08Z</dcterms:created>
  <dcterms:modified xsi:type="dcterms:W3CDTF">2015-10-04T18:58:08Z</dcterms:modified>
</cp:coreProperties>
</file>