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10/10/15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5320013"/>
            <a:ext cx="9144000" cy="1494201"/>
          </a:xfrm>
        </p:spPr>
        <p:txBody>
          <a:bodyPr>
            <a:normAutofit/>
          </a:bodyPr>
          <a:lstStyle/>
          <a:p>
            <a:r>
              <a:rPr lang="en-US" sz="5400" b="1" i="1" u="sng" dirty="0" smtClean="0">
                <a:latin typeface="Palatino Linotype"/>
                <a:cs typeface="Palatino Linotype"/>
              </a:rPr>
              <a:t>No Dice On Gambling!</a:t>
            </a:r>
            <a:endParaRPr lang="en-US" sz="5400" b="1" i="1" u="sng" dirty="0">
              <a:latin typeface="Palatino Linotype"/>
              <a:cs typeface="Palatino Linotype"/>
            </a:endParaRPr>
          </a:p>
        </p:txBody>
      </p:sp>
      <p:pic>
        <p:nvPicPr>
          <p:cNvPr id="7" name="Picture 6" descr="horses-380406_6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795"/>
            <a:ext cx="9143999" cy="553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3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245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/>
              <a:t>True Gambling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67" y="1625457"/>
            <a:ext cx="8533533" cy="4708525"/>
          </a:xfrm>
        </p:spPr>
        <p:txBody>
          <a:bodyPr/>
          <a:lstStyle/>
          <a:p>
            <a:r>
              <a:rPr lang="en-US" dirty="0" smtClean="0"/>
              <a:t>“To game for money or stakes”</a:t>
            </a:r>
          </a:p>
          <a:p>
            <a:pPr lvl="1"/>
            <a:r>
              <a:rPr lang="en-US" i="1" dirty="0" smtClean="0"/>
              <a:t>Deliberate, Uncertain, Arbitrary</a:t>
            </a:r>
          </a:p>
          <a:p>
            <a:pPr lvl="1"/>
            <a:r>
              <a:rPr lang="en-US" i="1" dirty="0" smtClean="0"/>
              <a:t>Not Determined By Degrees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Not Equivalent To Risk </a:t>
            </a:r>
          </a:p>
          <a:p>
            <a:pPr lvl="1"/>
            <a:r>
              <a:rPr lang="en-US" i="1" dirty="0" smtClean="0"/>
              <a:t>e.g. Stocks, Insurance, Farming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“What’s Wrong With It?”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“The Bible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Mention It!”</a:t>
            </a:r>
            <a:endParaRPr lang="en-US" dirty="0"/>
          </a:p>
        </p:txBody>
      </p:sp>
      <p:pic>
        <p:nvPicPr>
          <p:cNvPr id="4" name="Picture 3" descr="Slot-Machine-Winn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690"/>
          <a:stretch/>
        </p:blipFill>
        <p:spPr>
          <a:xfrm>
            <a:off x="6349620" y="0"/>
            <a:ext cx="27943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1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s-vegas-680953_64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41"/>
          <a:stretch/>
        </p:blipFill>
        <p:spPr>
          <a:xfrm>
            <a:off x="0" y="3612354"/>
            <a:ext cx="9144000" cy="32456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387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One Key Argument Against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62" y="1264387"/>
            <a:ext cx="8511638" cy="47085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God Authorizes Three Ways of Obtaining Wealth:</a:t>
            </a:r>
          </a:p>
          <a:p>
            <a:pPr lvl="1"/>
            <a:r>
              <a:rPr lang="en-US" sz="3200" i="1" dirty="0" smtClean="0"/>
              <a:t>The Law Of Labor</a:t>
            </a:r>
          </a:p>
          <a:p>
            <a:pPr lvl="1"/>
            <a:r>
              <a:rPr lang="en-US" sz="3200" i="1" dirty="0" smtClean="0"/>
              <a:t>The Law Of Exchange</a:t>
            </a:r>
          </a:p>
          <a:p>
            <a:pPr lvl="1"/>
            <a:r>
              <a:rPr lang="en-US" sz="3200" i="1" dirty="0" smtClean="0"/>
              <a:t>The Law Of Goodwill</a:t>
            </a:r>
            <a:endParaRPr lang="en-US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994715" y="2136604"/>
            <a:ext cx="36920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Where Does Gambling Fit?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198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named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3" t="23487"/>
          <a:stretch/>
        </p:blipFill>
        <p:spPr>
          <a:xfrm>
            <a:off x="3616849" y="3437210"/>
            <a:ext cx="5524550" cy="3422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637" y="274638"/>
            <a:ext cx="8582935" cy="1143000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Four Additional Arguments Against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9277" y="1417638"/>
            <a:ext cx="5276752" cy="4708525"/>
          </a:xfrm>
        </p:spPr>
        <p:txBody>
          <a:bodyPr>
            <a:normAutofit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en-US" sz="3600" b="1" i="1" dirty="0" smtClean="0"/>
              <a:t>1. Principal </a:t>
            </a:r>
            <a:r>
              <a:rPr lang="en-US" sz="3600" b="1" i="1" dirty="0"/>
              <a:t>of </a:t>
            </a:r>
            <a:r>
              <a:rPr lang="en-US" sz="3600" b="1" i="1" dirty="0" smtClean="0"/>
              <a:t>Stewardship</a:t>
            </a:r>
            <a:endParaRPr lang="en-US" sz="3600" b="1" i="1" dirty="0"/>
          </a:p>
          <a:p>
            <a:pPr marL="0" indent="0">
              <a:spcBef>
                <a:spcPts val="3000"/>
              </a:spcBef>
              <a:buNone/>
            </a:pPr>
            <a:r>
              <a:rPr lang="en-US" sz="3600" b="1" i="1" dirty="0" smtClean="0"/>
              <a:t>2</a:t>
            </a:r>
            <a:r>
              <a:rPr lang="en-US" sz="3600" b="1" i="1" dirty="0"/>
              <a:t>. Improper Influence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3600" b="1" i="1" dirty="0" smtClean="0"/>
              <a:t>3. Greed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3600" b="1" i="1" dirty="0" smtClean="0"/>
              <a:t>4. Idolatry</a:t>
            </a:r>
          </a:p>
        </p:txBody>
      </p:sp>
    </p:spTree>
    <p:extLst>
      <p:ext uri="{BB962C8B-B14F-4D97-AF65-F5344CB8AC3E}">
        <p14:creationId xmlns:p14="http://schemas.microsoft.com/office/powerpoint/2010/main" val="1350834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235</TotalTime>
  <Words>98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</vt:lpstr>
      <vt:lpstr>No Dice On Gambling!</vt:lpstr>
      <vt:lpstr>True Gambling</vt:lpstr>
      <vt:lpstr>One Key Argument Against</vt:lpstr>
      <vt:lpstr>Four Additional Arguments Against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Dice On Gambling!</dc:title>
  <dc:creator>Eric Parker</dc:creator>
  <cp:lastModifiedBy>Eric Parker</cp:lastModifiedBy>
  <cp:revision>8</cp:revision>
  <dcterms:created xsi:type="dcterms:W3CDTF">2015-10-10T21:00:53Z</dcterms:created>
  <dcterms:modified xsi:type="dcterms:W3CDTF">2015-10-11T01:58:47Z</dcterms:modified>
</cp:coreProperties>
</file>