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4889500"/>
            <a:ext cx="8818203" cy="1693332"/>
          </a:xfrm>
        </p:spPr>
        <p:txBody>
          <a:bodyPr>
            <a:normAutofit/>
          </a:bodyPr>
          <a:lstStyle/>
          <a:p>
            <a:r>
              <a:rPr lang="en-US" b="1" dirty="0" smtClean="0"/>
              <a:t>Three Reliable Facts And Three Inescapable Conclusions </a:t>
            </a:r>
            <a:endParaRPr lang="en-US" b="1" dirty="0"/>
          </a:p>
        </p:txBody>
      </p:sp>
      <p:pic>
        <p:nvPicPr>
          <p:cNvPr id="6" name="Picture 5" descr="tumblr_inline_nh1jl1k6Ip1qersu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5" y="670313"/>
            <a:ext cx="4169835" cy="407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FACT #1: God Wants Us To Be Saved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3" y="1417638"/>
            <a:ext cx="8678334" cy="4708525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3366FF"/>
                </a:solidFill>
              </a:rPr>
              <a:t>“This </a:t>
            </a:r>
            <a:r>
              <a:rPr lang="en-US" i="1" dirty="0">
                <a:solidFill>
                  <a:srgbClr val="3366FF"/>
                </a:solidFill>
              </a:rPr>
              <a:t>is good and acceptable in the sight of God our Savior, </a:t>
            </a:r>
            <a:r>
              <a:rPr lang="en-US" i="1" dirty="0" smtClean="0">
                <a:solidFill>
                  <a:srgbClr val="3366FF"/>
                </a:solidFill>
              </a:rPr>
              <a:t>who </a:t>
            </a:r>
            <a:r>
              <a:rPr lang="en-US" i="1" dirty="0">
                <a:solidFill>
                  <a:srgbClr val="3366FF"/>
                </a:solidFill>
              </a:rPr>
              <a:t>desires all men to be saved and to come to the knowledge of the truth</a:t>
            </a:r>
            <a:r>
              <a:rPr lang="en-US" i="1" dirty="0" smtClean="0">
                <a:solidFill>
                  <a:srgbClr val="3366FF"/>
                </a:solidFill>
              </a:rPr>
              <a:t>.” </a:t>
            </a:r>
            <a:r>
              <a:rPr lang="en-US" dirty="0" smtClean="0">
                <a:solidFill>
                  <a:srgbClr val="FFFFFF"/>
                </a:solidFill>
              </a:rPr>
              <a:t>(1 Timothy 2:3-4)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4" name="Picture 3" descr="lifebelt-60328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3905250"/>
            <a:ext cx="4508500" cy="2952750"/>
          </a:xfrm>
          <a:prstGeom prst="rect">
            <a:avLst/>
          </a:prstGeom>
        </p:spPr>
      </p:pic>
      <p:pic>
        <p:nvPicPr>
          <p:cNvPr id="5" name="Picture 4" descr="bigstock-Help-needed-Drowning-man-s-ha-41740057.sm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05249"/>
            <a:ext cx="4635500" cy="29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974"/>
            <a:ext cx="8229600" cy="1503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FACT #2: The Holy Spirit Inspired The New Testament So Common People Can Understand The Plan Of Salvation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1667"/>
            <a:ext cx="8229600" cy="337449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3366FF"/>
                </a:solidFill>
              </a:rPr>
              <a:t>“By </a:t>
            </a:r>
            <a:r>
              <a:rPr lang="en-US" i="1" dirty="0">
                <a:solidFill>
                  <a:srgbClr val="3366FF"/>
                </a:solidFill>
              </a:rPr>
              <a:t>referring to this, when you read you can understand my insight into the mystery of </a:t>
            </a:r>
            <a:r>
              <a:rPr lang="en-US" i="1" dirty="0" smtClean="0">
                <a:solidFill>
                  <a:srgbClr val="3366FF"/>
                </a:solidFill>
              </a:rPr>
              <a:t>Christ…” </a:t>
            </a:r>
            <a:r>
              <a:rPr lang="en-US" dirty="0" smtClean="0">
                <a:solidFill>
                  <a:srgbClr val="FFFFFF"/>
                </a:solidFill>
              </a:rPr>
              <a:t>(Ephesians 3:4)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3366FF"/>
                </a:solidFill>
              </a:rPr>
              <a:t>“So </a:t>
            </a:r>
            <a:r>
              <a:rPr lang="en-US" i="1" dirty="0">
                <a:solidFill>
                  <a:srgbClr val="3366FF"/>
                </a:solidFill>
              </a:rPr>
              <a:t>then do not be foolish, but understand what the will of the Lord is</a:t>
            </a:r>
            <a:r>
              <a:rPr lang="en-US" i="1" dirty="0" smtClean="0">
                <a:solidFill>
                  <a:srgbClr val="3366FF"/>
                </a:solidFill>
              </a:rPr>
              <a:t>.” </a:t>
            </a:r>
            <a:r>
              <a:rPr lang="en-US" dirty="0" smtClean="0">
                <a:solidFill>
                  <a:srgbClr val="FFFFFF"/>
                </a:solidFill>
              </a:rPr>
              <a:t>(Ephesians 5:17)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7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4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FACT #3: The Bible’s Design Is The Salvation Of Mankind</a:t>
            </a:r>
            <a:endParaRPr lang="en-US" b="1" u="sng" dirty="0"/>
          </a:p>
        </p:txBody>
      </p:sp>
      <p:pic>
        <p:nvPicPr>
          <p:cNvPr id="4" name="Picture 3" descr="love-981672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333"/>
            <a:ext cx="9144000" cy="50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2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CONCLUSION #1: If God Wants All Man To Be Saved, Then It Will Be Man’s Fault If He Is Lost</a:t>
            </a:r>
            <a:endParaRPr lang="en-US" b="1" u="sng" dirty="0"/>
          </a:p>
        </p:txBody>
      </p:sp>
      <p:pic>
        <p:nvPicPr>
          <p:cNvPr id="4" name="Picture 3" descr="Square, Life Road Thru Cro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" y="2413000"/>
            <a:ext cx="7704666" cy="38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7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33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CONCLUSION #2: </a:t>
            </a:r>
            <a:r>
              <a:rPr lang="en-US" b="1" u="sng" dirty="0"/>
              <a:t>God’s </a:t>
            </a:r>
            <a:r>
              <a:rPr lang="en-US" b="1" u="sng" dirty="0" smtClean="0"/>
              <a:t>Plan </a:t>
            </a:r>
            <a:r>
              <a:rPr lang="en-US" b="1" u="sng" dirty="0"/>
              <a:t>F</a:t>
            </a:r>
            <a:r>
              <a:rPr lang="en-US" b="1" u="sng" dirty="0" smtClean="0"/>
              <a:t>or </a:t>
            </a:r>
            <a:r>
              <a:rPr lang="en-US" b="1" u="sng" dirty="0"/>
              <a:t>M</a:t>
            </a:r>
            <a:r>
              <a:rPr lang="en-US" b="1" u="sng" dirty="0" smtClean="0"/>
              <a:t>an’s </a:t>
            </a:r>
            <a:r>
              <a:rPr lang="en-US" b="1" u="sng" dirty="0"/>
              <a:t>S</a:t>
            </a:r>
            <a:r>
              <a:rPr lang="en-US" b="1" u="sng" dirty="0" smtClean="0"/>
              <a:t>alvation </a:t>
            </a:r>
            <a:r>
              <a:rPr lang="en-US" b="1" u="sng" dirty="0"/>
              <a:t>C</a:t>
            </a:r>
            <a:r>
              <a:rPr lang="en-US" b="1" u="sng" dirty="0" smtClean="0"/>
              <a:t>an </a:t>
            </a:r>
            <a:r>
              <a:rPr lang="en-US" b="1" u="sng" dirty="0"/>
              <a:t>O</a:t>
            </a:r>
            <a:r>
              <a:rPr lang="en-US" b="1" u="sng" dirty="0" smtClean="0"/>
              <a:t>nly </a:t>
            </a:r>
            <a:r>
              <a:rPr lang="en-US" b="1" u="sng" dirty="0"/>
              <a:t>B</a:t>
            </a:r>
            <a:r>
              <a:rPr lang="en-US" b="1" u="sng" dirty="0" smtClean="0"/>
              <a:t>e </a:t>
            </a:r>
            <a:r>
              <a:rPr lang="en-US" b="1" u="sng" dirty="0"/>
              <a:t>F</a:t>
            </a:r>
            <a:r>
              <a:rPr lang="en-US" b="1" u="sng" dirty="0" smtClean="0"/>
              <a:t>ound </a:t>
            </a:r>
            <a:r>
              <a:rPr lang="en-US" b="1" u="sng" dirty="0"/>
              <a:t>I</a:t>
            </a:r>
            <a:r>
              <a:rPr lang="en-US" b="1" u="sng" dirty="0" smtClean="0"/>
              <a:t>n </a:t>
            </a:r>
            <a:r>
              <a:rPr lang="en-US" b="1" u="sng" dirty="0"/>
              <a:t>T</a:t>
            </a:r>
            <a:r>
              <a:rPr lang="en-US" b="1" u="sng" dirty="0" smtClean="0"/>
              <a:t>he New Testament.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7" y="4148677"/>
            <a:ext cx="8720665" cy="2654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3366FF"/>
                </a:solidFill>
              </a:rPr>
              <a:t>“God</a:t>
            </a:r>
            <a:r>
              <a:rPr lang="en-US" i="1" dirty="0">
                <a:solidFill>
                  <a:srgbClr val="3366FF"/>
                </a:solidFill>
              </a:rPr>
              <a:t>, after He spoke long ago to the fathers in the prophets in many portions and in many ways, </a:t>
            </a:r>
            <a:r>
              <a:rPr lang="en-US" i="1" dirty="0" smtClean="0">
                <a:solidFill>
                  <a:srgbClr val="3366FF"/>
                </a:solidFill>
              </a:rPr>
              <a:t>in </a:t>
            </a:r>
            <a:r>
              <a:rPr lang="en-US" i="1" dirty="0">
                <a:solidFill>
                  <a:srgbClr val="3366FF"/>
                </a:solidFill>
              </a:rPr>
              <a:t>these last days has spoken to us in His Son, whom He appointed heir of all things, through whom also He made the world</a:t>
            </a:r>
            <a:r>
              <a:rPr lang="en-US" i="1" dirty="0" smtClean="0">
                <a:solidFill>
                  <a:srgbClr val="3366FF"/>
                </a:solidFill>
              </a:rPr>
              <a:t>.” </a:t>
            </a:r>
            <a:r>
              <a:rPr lang="en-US" dirty="0" smtClean="0"/>
              <a:t>(Hebrews 1:1-2)</a:t>
            </a:r>
            <a:endParaRPr lang="en-US" dirty="0"/>
          </a:p>
        </p:txBody>
      </p:sp>
      <p:pic>
        <p:nvPicPr>
          <p:cNvPr id="4" name="Picture 3" descr="arrow-759223_6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34" y="1989668"/>
            <a:ext cx="4114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CONCLUSION #3: Christ Is The Center Of New Testament Faith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80533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3366FF"/>
                </a:solidFill>
              </a:rPr>
              <a:t>“Come to Me, all who are weary and heavy-laden, and I will give you </a:t>
            </a:r>
            <a:r>
              <a:rPr lang="en-US" i="1" dirty="0" smtClean="0">
                <a:solidFill>
                  <a:srgbClr val="3366FF"/>
                </a:solidFill>
              </a:rPr>
              <a:t>rest</a:t>
            </a:r>
            <a:r>
              <a:rPr lang="en-US" i="1" dirty="0">
                <a:solidFill>
                  <a:srgbClr val="3366FF"/>
                </a:solidFill>
              </a:rPr>
              <a:t>.</a:t>
            </a:r>
            <a:r>
              <a:rPr lang="en-US" b="1" i="1" dirty="0">
                <a:solidFill>
                  <a:srgbClr val="3366FF"/>
                </a:solidFill>
              </a:rPr>
              <a:t> </a:t>
            </a:r>
            <a:r>
              <a:rPr lang="en-US" i="1" dirty="0">
                <a:solidFill>
                  <a:srgbClr val="3366FF"/>
                </a:solidFill>
              </a:rPr>
              <a:t>Take My yoke upon you and learn from Me, for I am gentle and humble in heart, and you will find rest for your souls</a:t>
            </a:r>
            <a:r>
              <a:rPr lang="en-US" i="1" dirty="0" smtClean="0">
                <a:solidFill>
                  <a:srgbClr val="3366FF"/>
                </a:solidFill>
              </a:rPr>
              <a:t>.</a:t>
            </a:r>
            <a:r>
              <a:rPr lang="en-US" b="1" i="1" dirty="0">
                <a:solidFill>
                  <a:srgbClr val="3366FF"/>
                </a:solidFill>
              </a:rPr>
              <a:t> </a:t>
            </a:r>
            <a:r>
              <a:rPr lang="en-US" i="1" dirty="0">
                <a:solidFill>
                  <a:srgbClr val="3366FF"/>
                </a:solidFill>
              </a:rPr>
              <a:t>For My yoke is easy and My burden is light.</a:t>
            </a:r>
            <a:r>
              <a:rPr lang="en-US" i="1" dirty="0" smtClean="0">
                <a:solidFill>
                  <a:srgbClr val="3366FF"/>
                </a:solidFill>
              </a:rPr>
              <a:t>” </a:t>
            </a:r>
            <a:r>
              <a:rPr lang="en-US" dirty="0" smtClean="0"/>
              <a:t>(Matthew 11:28-30)</a:t>
            </a:r>
            <a:endParaRPr lang="en-US" dirty="0"/>
          </a:p>
        </p:txBody>
      </p:sp>
      <p:pic>
        <p:nvPicPr>
          <p:cNvPr id="4" name="Picture 3" descr="bible-216962_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666"/>
            <a:ext cx="9144000" cy="2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86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58</TotalTime>
  <Words>275</Words>
  <Application>Microsoft Macintosh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Three Reliable Facts And Three Inescapable Conclusions </vt:lpstr>
      <vt:lpstr>FACT #1: God Wants Us To Be Saved</vt:lpstr>
      <vt:lpstr>FACT #2: The Holy Spirit Inspired The New Testament So Common People Can Understand The Plan Of Salvation</vt:lpstr>
      <vt:lpstr>FACT #3: The Bible’s Design Is The Salvation Of Mankind</vt:lpstr>
      <vt:lpstr>CONCLUSION #1: If God Wants All Man To Be Saved, Then It Will Be Man’s Fault If He Is Lost</vt:lpstr>
      <vt:lpstr>CONCLUSION #2: God’s Plan For Man’s Salvation Can Only Be Found In The New Testament. </vt:lpstr>
      <vt:lpstr>CONCLUSION #3: Christ Is The Center Of New Testament Faith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Reliable Facts And Three Unavoidable Conclusions </dc:title>
  <dc:creator>Eric Parker</dc:creator>
  <cp:lastModifiedBy>Eric Parker</cp:lastModifiedBy>
  <cp:revision>6</cp:revision>
  <dcterms:created xsi:type="dcterms:W3CDTF">2015-10-25T12:00:02Z</dcterms:created>
  <dcterms:modified xsi:type="dcterms:W3CDTF">2015-10-25T12:58:57Z</dcterms:modified>
</cp:coreProperties>
</file>