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69B89-89E8-0B45-AA43-1780B371451B}" type="datetimeFigureOut">
              <a:rPr lang="en-US" smtClean="0"/>
              <a:t>11/8/15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FB711-605D-6843-AE18-EB56B4455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1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655754"/>
            <a:ext cx="7772400" cy="1546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6000"/>
            </a:lvl1pPr>
            <a:lvl2pPr algn="ctr">
              <a:spcBef>
                <a:spcPts val="0"/>
              </a:spcBef>
              <a:buSzPct val="100000"/>
              <a:defRPr sz="6000"/>
            </a:lvl2pPr>
            <a:lvl3pPr algn="ctr">
              <a:spcBef>
                <a:spcPts val="0"/>
              </a:spcBef>
              <a:buSzPct val="100000"/>
              <a:defRPr sz="6000"/>
            </a:lvl3pPr>
            <a:lvl4pPr algn="ctr">
              <a:spcBef>
                <a:spcPts val="0"/>
              </a:spcBef>
              <a:buSzPct val="100000"/>
              <a:defRPr sz="6000"/>
            </a:lvl4pPr>
            <a:lvl5pPr algn="ctr">
              <a:spcBef>
                <a:spcPts val="0"/>
              </a:spcBef>
              <a:buSzPct val="100000"/>
              <a:defRPr sz="6000"/>
            </a:lvl5pPr>
            <a:lvl6pPr algn="ctr">
              <a:spcBef>
                <a:spcPts val="0"/>
              </a:spcBef>
              <a:buSzPct val="100000"/>
              <a:defRPr sz="6000"/>
            </a:lvl6pPr>
            <a:lvl7pPr algn="ctr">
              <a:spcBef>
                <a:spcPts val="0"/>
              </a:spcBef>
              <a:buSzPct val="100000"/>
              <a:defRPr sz="6000"/>
            </a:lvl7pPr>
            <a:lvl8pPr algn="ctr">
              <a:spcBef>
                <a:spcPts val="0"/>
              </a:spcBef>
              <a:buSzPct val="100000"/>
              <a:defRPr sz="6000"/>
            </a:lvl8pPr>
            <a:lvl9pPr algn="ctr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072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619127"/>
            <a:ext cx="7772400" cy="1546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4193142"/>
            <a:ext cx="7772400" cy="104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None/>
              <a:defRPr/>
            </a:lvl1pPr>
            <a:lvl2pPr algn="ctr" rtl="0">
              <a:spcBef>
                <a:spcPts val="0"/>
              </a:spcBef>
              <a:buSzPct val="100000"/>
              <a:buNone/>
              <a:defRPr sz="3000"/>
            </a:lvl2pPr>
            <a:lvl3pPr algn="ctr" rtl="0">
              <a:spcBef>
                <a:spcPts val="0"/>
              </a:spcBef>
              <a:buSzPct val="100000"/>
              <a:buNone/>
              <a:defRPr sz="3000"/>
            </a:lvl3pPr>
            <a:lvl4pPr algn="ctr" rtl="0">
              <a:spcBef>
                <a:spcPts val="0"/>
              </a:spcBef>
              <a:buSzPct val="100000"/>
              <a:buNone/>
              <a:defRPr sz="3000"/>
            </a:lvl4pPr>
            <a:lvl5pPr algn="ctr" rtl="0">
              <a:spcBef>
                <a:spcPts val="0"/>
              </a:spcBef>
              <a:buSzPct val="100000"/>
              <a:buNone/>
              <a:defRPr sz="3000"/>
            </a:lvl5pPr>
            <a:lvl6pPr algn="ctr" rtl="0">
              <a:spcBef>
                <a:spcPts val="0"/>
              </a:spcBef>
              <a:buSzPct val="100000"/>
              <a:buNone/>
              <a:defRPr sz="3000"/>
            </a:lvl6pPr>
            <a:lvl7pPr algn="ctr" rtl="0">
              <a:spcBef>
                <a:spcPts val="0"/>
              </a:spcBef>
              <a:buSzPct val="100000"/>
              <a:buNone/>
              <a:defRPr sz="3000"/>
            </a:lvl7pPr>
            <a:lvl8pPr algn="ctr" rtl="0">
              <a:spcBef>
                <a:spcPts val="0"/>
              </a:spcBef>
              <a:buSzPct val="100000"/>
              <a:buNone/>
              <a:defRPr sz="3000"/>
            </a:lvl8pPr>
            <a:lvl9pPr algn="ctr" rtl="0"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896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-6025" y="1290633"/>
            <a:ext cx="9156000" cy="114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2084538"/>
            <a:ext cx="8229600" cy="333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350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-6025" y="1290633"/>
            <a:ext cx="9156000" cy="114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2010571"/>
            <a:ext cx="2631900" cy="4557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400"/>
            </a:lvl2pPr>
            <a:lvl3pPr rtl="0">
              <a:spcBef>
                <a:spcPts val="0"/>
              </a:spcBef>
              <a:buSzPct val="100000"/>
              <a:defRPr sz="1400"/>
            </a:lvl3pPr>
            <a:lvl4pPr rtl="0">
              <a:spcBef>
                <a:spcPts val="0"/>
              </a:spcBef>
              <a:buSzPct val="100000"/>
              <a:defRPr sz="1400"/>
            </a:lvl4pPr>
            <a:lvl5pPr rtl="0">
              <a:spcBef>
                <a:spcPts val="0"/>
              </a:spcBef>
              <a:buSzPct val="100000"/>
              <a:defRPr sz="1400"/>
            </a:lvl5pPr>
            <a:lvl6pPr rtl="0">
              <a:spcBef>
                <a:spcPts val="0"/>
              </a:spcBef>
              <a:buSzPct val="100000"/>
              <a:defRPr sz="1400"/>
            </a:lvl6pPr>
            <a:lvl7pPr rtl="0">
              <a:spcBef>
                <a:spcPts val="0"/>
              </a:spcBef>
              <a:buSzPct val="100000"/>
              <a:defRPr sz="1400"/>
            </a:lvl7pPr>
            <a:lvl8pPr rtl="0">
              <a:spcBef>
                <a:spcPts val="0"/>
              </a:spcBef>
              <a:buSzPct val="100000"/>
              <a:defRPr sz="1400"/>
            </a:lvl8pPr>
            <a:lvl9pPr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3223963" y="2010571"/>
            <a:ext cx="2631900" cy="4557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400"/>
            </a:lvl2pPr>
            <a:lvl3pPr rtl="0">
              <a:spcBef>
                <a:spcPts val="0"/>
              </a:spcBef>
              <a:buSzPct val="100000"/>
              <a:defRPr sz="1400"/>
            </a:lvl3pPr>
            <a:lvl4pPr rtl="0">
              <a:spcBef>
                <a:spcPts val="0"/>
              </a:spcBef>
              <a:buSzPct val="100000"/>
              <a:defRPr sz="1400"/>
            </a:lvl4pPr>
            <a:lvl5pPr rtl="0">
              <a:spcBef>
                <a:spcPts val="0"/>
              </a:spcBef>
              <a:buSzPct val="100000"/>
              <a:defRPr sz="1400"/>
            </a:lvl5pPr>
            <a:lvl6pPr rtl="0">
              <a:spcBef>
                <a:spcPts val="0"/>
              </a:spcBef>
              <a:buSzPct val="100000"/>
              <a:defRPr sz="1400"/>
            </a:lvl6pPr>
            <a:lvl7pPr rtl="0">
              <a:spcBef>
                <a:spcPts val="0"/>
              </a:spcBef>
              <a:buSzPct val="100000"/>
              <a:defRPr sz="1400"/>
            </a:lvl7pPr>
            <a:lvl8pPr rtl="0">
              <a:spcBef>
                <a:spcPts val="0"/>
              </a:spcBef>
              <a:buSzPct val="100000"/>
              <a:defRPr sz="1400"/>
            </a:lvl8pPr>
            <a:lvl9pPr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3"/>
          </p:nvPr>
        </p:nvSpPr>
        <p:spPr>
          <a:xfrm>
            <a:off x="5990727" y="2010571"/>
            <a:ext cx="2631900" cy="4557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400"/>
            </a:lvl2pPr>
            <a:lvl3pPr rtl="0">
              <a:spcBef>
                <a:spcPts val="0"/>
              </a:spcBef>
              <a:buSzPct val="100000"/>
              <a:defRPr sz="1400"/>
            </a:lvl3pPr>
            <a:lvl4pPr rtl="0">
              <a:spcBef>
                <a:spcPts val="0"/>
              </a:spcBef>
              <a:buSzPct val="100000"/>
              <a:defRPr sz="1400"/>
            </a:lvl4pPr>
            <a:lvl5pPr rtl="0">
              <a:spcBef>
                <a:spcPts val="0"/>
              </a:spcBef>
              <a:buSzPct val="100000"/>
              <a:defRPr sz="1400"/>
            </a:lvl5pPr>
            <a:lvl6pPr rtl="0">
              <a:spcBef>
                <a:spcPts val="0"/>
              </a:spcBef>
              <a:buSzPct val="100000"/>
              <a:defRPr sz="1400"/>
            </a:lvl6pPr>
            <a:lvl7pPr rtl="0">
              <a:spcBef>
                <a:spcPts val="0"/>
              </a:spcBef>
              <a:buSzPct val="100000"/>
              <a:defRPr sz="1400"/>
            </a:lvl7pPr>
            <a:lvl8pPr rtl="0">
              <a:spcBef>
                <a:spcPts val="0"/>
              </a:spcBef>
              <a:buSzPct val="100000"/>
              <a:defRPr sz="1400"/>
            </a:lvl8pPr>
            <a:lvl9pPr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528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-6025" y="1290633"/>
            <a:ext cx="9156000" cy="11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2084538"/>
            <a:ext cx="8229600" cy="333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rgbClr val="FFFFFF"/>
              </a:buClr>
              <a:buSzPct val="100000"/>
              <a:buFont typeface="Sniglet"/>
              <a:buChar char="✘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>
              <a:spcBef>
                <a:spcPts val="48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>
              <a:spcBef>
                <a:spcPts val="48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>
              <a:spcBef>
                <a:spcPts val="360"/>
              </a:spcBef>
              <a:buClr>
                <a:srgbClr val="FFFFFF"/>
              </a:buClr>
              <a:buSzPct val="100000"/>
              <a:buFont typeface="Sniglet"/>
              <a:defRPr sz="20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622394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2655755"/>
            <a:ext cx="7772400" cy="1546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dirty="0" smtClean="0"/>
              <a:t>The Big Picture:</a:t>
            </a:r>
            <a:br>
              <a:rPr lang="en-US" dirty="0" smtClean="0"/>
            </a:br>
            <a:r>
              <a:rPr lang="en-US" dirty="0" smtClean="0">
                <a:solidFill>
                  <a:srgbClr val="CCFFCC"/>
                </a:solidFill>
              </a:rPr>
              <a:t>Philippians</a:t>
            </a:r>
            <a:endParaRPr lang="en" dirty="0">
              <a:solidFill>
                <a:srgbClr val="CCFFCC"/>
              </a:solidFill>
            </a:endParaRPr>
          </a:p>
        </p:txBody>
      </p:sp>
      <p:sp>
        <p:nvSpPr>
          <p:cNvPr id="41" name="Shape 41"/>
          <p:cNvSpPr/>
          <p:nvPr/>
        </p:nvSpPr>
        <p:spPr>
          <a:xfrm>
            <a:off x="2497626" y="3329439"/>
            <a:ext cx="1442480" cy="137303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defTabSz="914400"/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2" name="Shape 42"/>
          <p:cNvSpPr/>
          <p:nvPr/>
        </p:nvSpPr>
        <p:spPr>
          <a:xfrm>
            <a:off x="785706" y="3466739"/>
            <a:ext cx="7402975" cy="1354623"/>
          </a:xfrm>
          <a:custGeom>
            <a:avLst/>
            <a:gdLst/>
            <a:ahLst/>
            <a:cxnLst/>
            <a:rect l="0" t="0" r="0" b="0"/>
            <a:pathLst>
              <a:path w="65189" h="62358" extrusionOk="0">
                <a:moveTo>
                  <a:pt x="40283" y="1525"/>
                </a:moveTo>
                <a:lnTo>
                  <a:pt x="40000" y="1541"/>
                </a:lnTo>
                <a:lnTo>
                  <a:pt x="40000" y="1541"/>
                </a:lnTo>
                <a:lnTo>
                  <a:pt x="39811" y="1604"/>
                </a:lnTo>
                <a:lnTo>
                  <a:pt x="40283" y="1525"/>
                </a:lnTo>
                <a:close/>
                <a:moveTo>
                  <a:pt x="22547" y="1793"/>
                </a:moveTo>
                <a:lnTo>
                  <a:pt x="22359" y="1887"/>
                </a:lnTo>
                <a:lnTo>
                  <a:pt x="21981" y="2359"/>
                </a:lnTo>
                <a:lnTo>
                  <a:pt x="24057" y="1981"/>
                </a:lnTo>
                <a:lnTo>
                  <a:pt x="23208" y="2076"/>
                </a:lnTo>
                <a:lnTo>
                  <a:pt x="22925" y="1981"/>
                </a:lnTo>
                <a:lnTo>
                  <a:pt x="22642" y="1887"/>
                </a:lnTo>
                <a:lnTo>
                  <a:pt x="22642" y="1793"/>
                </a:lnTo>
                <a:close/>
                <a:moveTo>
                  <a:pt x="64528" y="13585"/>
                </a:moveTo>
                <a:lnTo>
                  <a:pt x="64528" y="13679"/>
                </a:lnTo>
                <a:lnTo>
                  <a:pt x="64551" y="13679"/>
                </a:lnTo>
                <a:lnTo>
                  <a:pt x="64528" y="13585"/>
                </a:lnTo>
                <a:close/>
                <a:moveTo>
                  <a:pt x="33868" y="58678"/>
                </a:moveTo>
                <a:lnTo>
                  <a:pt x="34057" y="58772"/>
                </a:lnTo>
                <a:lnTo>
                  <a:pt x="34057" y="58772"/>
                </a:lnTo>
                <a:lnTo>
                  <a:pt x="33962" y="58678"/>
                </a:lnTo>
                <a:close/>
                <a:moveTo>
                  <a:pt x="30849" y="58678"/>
                </a:moveTo>
                <a:lnTo>
                  <a:pt x="30943" y="58772"/>
                </a:lnTo>
                <a:lnTo>
                  <a:pt x="30283" y="58867"/>
                </a:lnTo>
                <a:lnTo>
                  <a:pt x="30472" y="58772"/>
                </a:lnTo>
                <a:lnTo>
                  <a:pt x="30849" y="58678"/>
                </a:lnTo>
                <a:close/>
                <a:moveTo>
                  <a:pt x="32264" y="59056"/>
                </a:moveTo>
                <a:lnTo>
                  <a:pt x="33113" y="59244"/>
                </a:lnTo>
                <a:lnTo>
                  <a:pt x="31698" y="59339"/>
                </a:lnTo>
                <a:lnTo>
                  <a:pt x="31415" y="59339"/>
                </a:lnTo>
                <a:lnTo>
                  <a:pt x="32264" y="59056"/>
                </a:lnTo>
                <a:close/>
                <a:moveTo>
                  <a:pt x="60849" y="0"/>
                </a:moveTo>
                <a:lnTo>
                  <a:pt x="58679" y="95"/>
                </a:lnTo>
                <a:lnTo>
                  <a:pt x="56792" y="189"/>
                </a:lnTo>
                <a:lnTo>
                  <a:pt x="58584" y="378"/>
                </a:lnTo>
                <a:lnTo>
                  <a:pt x="58301" y="189"/>
                </a:lnTo>
                <a:lnTo>
                  <a:pt x="59151" y="378"/>
                </a:lnTo>
                <a:lnTo>
                  <a:pt x="58679" y="472"/>
                </a:lnTo>
                <a:lnTo>
                  <a:pt x="58018" y="472"/>
                </a:lnTo>
                <a:lnTo>
                  <a:pt x="56792" y="283"/>
                </a:lnTo>
                <a:lnTo>
                  <a:pt x="55943" y="283"/>
                </a:lnTo>
                <a:lnTo>
                  <a:pt x="54528" y="378"/>
                </a:lnTo>
                <a:lnTo>
                  <a:pt x="50660" y="378"/>
                </a:lnTo>
                <a:lnTo>
                  <a:pt x="48585" y="472"/>
                </a:lnTo>
                <a:lnTo>
                  <a:pt x="46226" y="472"/>
                </a:lnTo>
                <a:lnTo>
                  <a:pt x="43868" y="283"/>
                </a:lnTo>
                <a:lnTo>
                  <a:pt x="44056" y="472"/>
                </a:lnTo>
                <a:lnTo>
                  <a:pt x="44339" y="472"/>
                </a:lnTo>
                <a:lnTo>
                  <a:pt x="43396" y="661"/>
                </a:lnTo>
                <a:lnTo>
                  <a:pt x="42170" y="849"/>
                </a:lnTo>
                <a:lnTo>
                  <a:pt x="40849" y="755"/>
                </a:lnTo>
                <a:lnTo>
                  <a:pt x="40377" y="661"/>
                </a:lnTo>
                <a:lnTo>
                  <a:pt x="39906" y="566"/>
                </a:lnTo>
                <a:lnTo>
                  <a:pt x="39717" y="566"/>
                </a:lnTo>
                <a:lnTo>
                  <a:pt x="38207" y="661"/>
                </a:lnTo>
                <a:lnTo>
                  <a:pt x="36509" y="944"/>
                </a:lnTo>
                <a:lnTo>
                  <a:pt x="34906" y="1132"/>
                </a:lnTo>
                <a:lnTo>
                  <a:pt x="33585" y="1132"/>
                </a:lnTo>
                <a:lnTo>
                  <a:pt x="33962" y="1038"/>
                </a:lnTo>
                <a:lnTo>
                  <a:pt x="33774" y="944"/>
                </a:lnTo>
                <a:lnTo>
                  <a:pt x="33396" y="944"/>
                </a:lnTo>
                <a:lnTo>
                  <a:pt x="32453" y="1038"/>
                </a:lnTo>
                <a:lnTo>
                  <a:pt x="30283" y="1321"/>
                </a:lnTo>
                <a:lnTo>
                  <a:pt x="30472" y="1415"/>
                </a:lnTo>
                <a:lnTo>
                  <a:pt x="30566" y="1510"/>
                </a:lnTo>
                <a:lnTo>
                  <a:pt x="29151" y="1604"/>
                </a:lnTo>
                <a:lnTo>
                  <a:pt x="29057" y="1698"/>
                </a:lnTo>
                <a:lnTo>
                  <a:pt x="29717" y="1698"/>
                </a:lnTo>
                <a:lnTo>
                  <a:pt x="28208" y="1793"/>
                </a:lnTo>
                <a:lnTo>
                  <a:pt x="27547" y="1793"/>
                </a:lnTo>
                <a:lnTo>
                  <a:pt x="27642" y="1698"/>
                </a:lnTo>
                <a:lnTo>
                  <a:pt x="28585" y="1510"/>
                </a:lnTo>
                <a:lnTo>
                  <a:pt x="27736" y="1604"/>
                </a:lnTo>
                <a:lnTo>
                  <a:pt x="26887" y="1698"/>
                </a:lnTo>
                <a:lnTo>
                  <a:pt x="26038" y="1698"/>
                </a:lnTo>
                <a:lnTo>
                  <a:pt x="25189" y="1793"/>
                </a:lnTo>
                <a:lnTo>
                  <a:pt x="25189" y="1793"/>
                </a:lnTo>
                <a:lnTo>
                  <a:pt x="25755" y="1698"/>
                </a:lnTo>
                <a:lnTo>
                  <a:pt x="24906" y="1793"/>
                </a:lnTo>
                <a:lnTo>
                  <a:pt x="24057" y="1981"/>
                </a:lnTo>
                <a:lnTo>
                  <a:pt x="25094" y="1887"/>
                </a:lnTo>
                <a:lnTo>
                  <a:pt x="26132" y="1981"/>
                </a:lnTo>
                <a:lnTo>
                  <a:pt x="24906" y="2264"/>
                </a:lnTo>
                <a:lnTo>
                  <a:pt x="23585" y="2359"/>
                </a:lnTo>
                <a:lnTo>
                  <a:pt x="23585" y="2453"/>
                </a:lnTo>
                <a:lnTo>
                  <a:pt x="23585" y="2547"/>
                </a:lnTo>
                <a:lnTo>
                  <a:pt x="25566" y="2359"/>
                </a:lnTo>
                <a:lnTo>
                  <a:pt x="27547" y="2264"/>
                </a:lnTo>
                <a:lnTo>
                  <a:pt x="29434" y="1981"/>
                </a:lnTo>
                <a:lnTo>
                  <a:pt x="30377" y="1793"/>
                </a:lnTo>
                <a:lnTo>
                  <a:pt x="31321" y="1604"/>
                </a:lnTo>
                <a:lnTo>
                  <a:pt x="30472" y="1887"/>
                </a:lnTo>
                <a:lnTo>
                  <a:pt x="30660" y="1981"/>
                </a:lnTo>
                <a:lnTo>
                  <a:pt x="31038" y="2076"/>
                </a:lnTo>
                <a:lnTo>
                  <a:pt x="31981" y="2170"/>
                </a:lnTo>
                <a:lnTo>
                  <a:pt x="33302" y="2170"/>
                </a:lnTo>
                <a:lnTo>
                  <a:pt x="34717" y="2076"/>
                </a:lnTo>
                <a:lnTo>
                  <a:pt x="37075" y="1887"/>
                </a:lnTo>
                <a:lnTo>
                  <a:pt x="37830" y="1793"/>
                </a:lnTo>
                <a:lnTo>
                  <a:pt x="37924" y="1698"/>
                </a:lnTo>
                <a:lnTo>
                  <a:pt x="38868" y="1604"/>
                </a:lnTo>
                <a:lnTo>
                  <a:pt x="38962" y="1510"/>
                </a:lnTo>
                <a:lnTo>
                  <a:pt x="38868" y="1510"/>
                </a:lnTo>
                <a:lnTo>
                  <a:pt x="38113" y="1415"/>
                </a:lnTo>
                <a:lnTo>
                  <a:pt x="40000" y="1510"/>
                </a:lnTo>
                <a:lnTo>
                  <a:pt x="38868" y="1604"/>
                </a:lnTo>
                <a:lnTo>
                  <a:pt x="40000" y="1541"/>
                </a:lnTo>
                <a:lnTo>
                  <a:pt x="40000" y="1541"/>
                </a:lnTo>
                <a:lnTo>
                  <a:pt x="40094" y="1510"/>
                </a:lnTo>
                <a:lnTo>
                  <a:pt x="40377" y="1510"/>
                </a:lnTo>
                <a:lnTo>
                  <a:pt x="40283" y="1525"/>
                </a:lnTo>
                <a:lnTo>
                  <a:pt x="40283" y="1525"/>
                </a:lnTo>
                <a:lnTo>
                  <a:pt x="40566" y="1510"/>
                </a:lnTo>
                <a:lnTo>
                  <a:pt x="41509" y="1604"/>
                </a:lnTo>
                <a:lnTo>
                  <a:pt x="44151" y="1415"/>
                </a:lnTo>
                <a:lnTo>
                  <a:pt x="45000" y="1321"/>
                </a:lnTo>
                <a:lnTo>
                  <a:pt x="44434" y="1321"/>
                </a:lnTo>
                <a:lnTo>
                  <a:pt x="45188" y="1132"/>
                </a:lnTo>
                <a:lnTo>
                  <a:pt x="45660" y="1227"/>
                </a:lnTo>
                <a:lnTo>
                  <a:pt x="45755" y="1227"/>
                </a:lnTo>
                <a:lnTo>
                  <a:pt x="45755" y="1321"/>
                </a:lnTo>
                <a:lnTo>
                  <a:pt x="45377" y="1321"/>
                </a:lnTo>
                <a:lnTo>
                  <a:pt x="46038" y="1415"/>
                </a:lnTo>
                <a:lnTo>
                  <a:pt x="46792" y="1321"/>
                </a:lnTo>
                <a:lnTo>
                  <a:pt x="46792" y="1227"/>
                </a:lnTo>
                <a:lnTo>
                  <a:pt x="46981" y="1321"/>
                </a:lnTo>
                <a:lnTo>
                  <a:pt x="47547" y="1321"/>
                </a:lnTo>
                <a:lnTo>
                  <a:pt x="47358" y="1510"/>
                </a:lnTo>
                <a:lnTo>
                  <a:pt x="46981" y="1510"/>
                </a:lnTo>
                <a:lnTo>
                  <a:pt x="46792" y="1415"/>
                </a:lnTo>
                <a:lnTo>
                  <a:pt x="43868" y="1698"/>
                </a:lnTo>
                <a:lnTo>
                  <a:pt x="45566" y="1698"/>
                </a:lnTo>
                <a:lnTo>
                  <a:pt x="47264" y="1604"/>
                </a:lnTo>
                <a:lnTo>
                  <a:pt x="50566" y="1321"/>
                </a:lnTo>
                <a:lnTo>
                  <a:pt x="52169" y="1227"/>
                </a:lnTo>
                <a:lnTo>
                  <a:pt x="55471" y="1227"/>
                </a:lnTo>
                <a:lnTo>
                  <a:pt x="57075" y="1415"/>
                </a:lnTo>
                <a:lnTo>
                  <a:pt x="56603" y="1321"/>
                </a:lnTo>
                <a:lnTo>
                  <a:pt x="56509" y="1227"/>
                </a:lnTo>
                <a:lnTo>
                  <a:pt x="57264" y="1132"/>
                </a:lnTo>
                <a:lnTo>
                  <a:pt x="58396" y="1227"/>
                </a:lnTo>
                <a:lnTo>
                  <a:pt x="58773" y="1227"/>
                </a:lnTo>
                <a:lnTo>
                  <a:pt x="58962" y="1321"/>
                </a:lnTo>
                <a:lnTo>
                  <a:pt x="59905" y="1321"/>
                </a:lnTo>
                <a:lnTo>
                  <a:pt x="61037" y="1510"/>
                </a:lnTo>
                <a:lnTo>
                  <a:pt x="61603" y="1698"/>
                </a:lnTo>
                <a:lnTo>
                  <a:pt x="62075" y="1887"/>
                </a:lnTo>
                <a:lnTo>
                  <a:pt x="62452" y="2076"/>
                </a:lnTo>
                <a:lnTo>
                  <a:pt x="62547" y="2359"/>
                </a:lnTo>
                <a:lnTo>
                  <a:pt x="62641" y="4528"/>
                </a:lnTo>
                <a:lnTo>
                  <a:pt x="62641" y="8113"/>
                </a:lnTo>
                <a:lnTo>
                  <a:pt x="62547" y="17547"/>
                </a:lnTo>
                <a:lnTo>
                  <a:pt x="62547" y="22547"/>
                </a:lnTo>
                <a:lnTo>
                  <a:pt x="62641" y="27075"/>
                </a:lnTo>
                <a:lnTo>
                  <a:pt x="62830" y="30849"/>
                </a:lnTo>
                <a:lnTo>
                  <a:pt x="62924" y="32169"/>
                </a:lnTo>
                <a:lnTo>
                  <a:pt x="63113" y="33207"/>
                </a:lnTo>
                <a:lnTo>
                  <a:pt x="63113" y="34528"/>
                </a:lnTo>
                <a:lnTo>
                  <a:pt x="63207" y="35943"/>
                </a:lnTo>
                <a:lnTo>
                  <a:pt x="63207" y="36886"/>
                </a:lnTo>
                <a:lnTo>
                  <a:pt x="63113" y="38396"/>
                </a:lnTo>
                <a:lnTo>
                  <a:pt x="62830" y="42358"/>
                </a:lnTo>
                <a:lnTo>
                  <a:pt x="62547" y="46509"/>
                </a:lnTo>
                <a:lnTo>
                  <a:pt x="62452" y="48207"/>
                </a:lnTo>
                <a:lnTo>
                  <a:pt x="62547" y="49527"/>
                </a:lnTo>
                <a:lnTo>
                  <a:pt x="62547" y="51131"/>
                </a:lnTo>
                <a:lnTo>
                  <a:pt x="62547" y="52735"/>
                </a:lnTo>
                <a:lnTo>
                  <a:pt x="62358" y="53584"/>
                </a:lnTo>
                <a:lnTo>
                  <a:pt x="62264" y="54339"/>
                </a:lnTo>
                <a:lnTo>
                  <a:pt x="61981" y="55093"/>
                </a:lnTo>
                <a:lnTo>
                  <a:pt x="61603" y="55754"/>
                </a:lnTo>
                <a:lnTo>
                  <a:pt x="61792" y="55754"/>
                </a:lnTo>
                <a:lnTo>
                  <a:pt x="61886" y="55565"/>
                </a:lnTo>
                <a:lnTo>
                  <a:pt x="62169" y="55376"/>
                </a:lnTo>
                <a:lnTo>
                  <a:pt x="62264" y="55565"/>
                </a:lnTo>
                <a:lnTo>
                  <a:pt x="62169" y="55754"/>
                </a:lnTo>
                <a:lnTo>
                  <a:pt x="61981" y="56225"/>
                </a:lnTo>
                <a:lnTo>
                  <a:pt x="61792" y="56037"/>
                </a:lnTo>
                <a:lnTo>
                  <a:pt x="61509" y="55754"/>
                </a:lnTo>
                <a:lnTo>
                  <a:pt x="61603" y="55942"/>
                </a:lnTo>
                <a:lnTo>
                  <a:pt x="61509" y="55942"/>
                </a:lnTo>
                <a:lnTo>
                  <a:pt x="61603" y="56037"/>
                </a:lnTo>
                <a:lnTo>
                  <a:pt x="60094" y="56320"/>
                </a:lnTo>
                <a:lnTo>
                  <a:pt x="58773" y="56414"/>
                </a:lnTo>
                <a:lnTo>
                  <a:pt x="57547" y="56508"/>
                </a:lnTo>
                <a:lnTo>
                  <a:pt x="56415" y="56508"/>
                </a:lnTo>
                <a:lnTo>
                  <a:pt x="56698" y="56320"/>
                </a:lnTo>
                <a:lnTo>
                  <a:pt x="56698" y="56320"/>
                </a:lnTo>
                <a:lnTo>
                  <a:pt x="56037" y="56508"/>
                </a:lnTo>
                <a:lnTo>
                  <a:pt x="54811" y="56886"/>
                </a:lnTo>
                <a:lnTo>
                  <a:pt x="53679" y="57074"/>
                </a:lnTo>
                <a:lnTo>
                  <a:pt x="53868" y="56791"/>
                </a:lnTo>
                <a:lnTo>
                  <a:pt x="54245" y="56697"/>
                </a:lnTo>
                <a:lnTo>
                  <a:pt x="53019" y="56886"/>
                </a:lnTo>
                <a:lnTo>
                  <a:pt x="51698" y="56980"/>
                </a:lnTo>
                <a:lnTo>
                  <a:pt x="50943" y="57074"/>
                </a:lnTo>
                <a:lnTo>
                  <a:pt x="51132" y="57169"/>
                </a:lnTo>
                <a:lnTo>
                  <a:pt x="48962" y="57452"/>
                </a:lnTo>
                <a:lnTo>
                  <a:pt x="48962" y="57357"/>
                </a:lnTo>
                <a:lnTo>
                  <a:pt x="48019" y="57452"/>
                </a:lnTo>
                <a:lnTo>
                  <a:pt x="47641" y="57452"/>
                </a:lnTo>
                <a:lnTo>
                  <a:pt x="46604" y="57546"/>
                </a:lnTo>
                <a:lnTo>
                  <a:pt x="44717" y="57546"/>
                </a:lnTo>
                <a:lnTo>
                  <a:pt x="44339" y="57452"/>
                </a:lnTo>
                <a:lnTo>
                  <a:pt x="45000" y="57263"/>
                </a:lnTo>
                <a:lnTo>
                  <a:pt x="40000" y="57829"/>
                </a:lnTo>
                <a:lnTo>
                  <a:pt x="38019" y="58206"/>
                </a:lnTo>
                <a:lnTo>
                  <a:pt x="37547" y="58018"/>
                </a:lnTo>
                <a:lnTo>
                  <a:pt x="37075" y="58018"/>
                </a:lnTo>
                <a:lnTo>
                  <a:pt x="36698" y="58112"/>
                </a:lnTo>
                <a:lnTo>
                  <a:pt x="36415" y="58301"/>
                </a:lnTo>
                <a:lnTo>
                  <a:pt x="36038" y="58301"/>
                </a:lnTo>
                <a:lnTo>
                  <a:pt x="36038" y="58395"/>
                </a:lnTo>
                <a:lnTo>
                  <a:pt x="36321" y="58395"/>
                </a:lnTo>
                <a:lnTo>
                  <a:pt x="36132" y="58678"/>
                </a:lnTo>
                <a:lnTo>
                  <a:pt x="37075" y="58678"/>
                </a:lnTo>
                <a:lnTo>
                  <a:pt x="37830" y="58584"/>
                </a:lnTo>
                <a:lnTo>
                  <a:pt x="38585" y="58489"/>
                </a:lnTo>
                <a:lnTo>
                  <a:pt x="39434" y="58489"/>
                </a:lnTo>
                <a:lnTo>
                  <a:pt x="38585" y="58867"/>
                </a:lnTo>
                <a:lnTo>
                  <a:pt x="37358" y="59244"/>
                </a:lnTo>
                <a:lnTo>
                  <a:pt x="36792" y="59339"/>
                </a:lnTo>
                <a:lnTo>
                  <a:pt x="36226" y="59339"/>
                </a:lnTo>
                <a:lnTo>
                  <a:pt x="35755" y="59244"/>
                </a:lnTo>
                <a:lnTo>
                  <a:pt x="35566" y="59056"/>
                </a:lnTo>
                <a:lnTo>
                  <a:pt x="35472" y="58867"/>
                </a:lnTo>
                <a:lnTo>
                  <a:pt x="36509" y="58772"/>
                </a:lnTo>
                <a:lnTo>
                  <a:pt x="35377" y="58678"/>
                </a:lnTo>
                <a:lnTo>
                  <a:pt x="34151" y="58772"/>
                </a:lnTo>
                <a:lnTo>
                  <a:pt x="34057" y="58772"/>
                </a:lnTo>
                <a:lnTo>
                  <a:pt x="33208" y="58961"/>
                </a:lnTo>
                <a:lnTo>
                  <a:pt x="32264" y="59056"/>
                </a:lnTo>
                <a:lnTo>
                  <a:pt x="32264" y="59056"/>
                </a:lnTo>
                <a:lnTo>
                  <a:pt x="33113" y="58867"/>
                </a:lnTo>
                <a:lnTo>
                  <a:pt x="31887" y="58489"/>
                </a:lnTo>
                <a:lnTo>
                  <a:pt x="31132" y="58395"/>
                </a:lnTo>
                <a:lnTo>
                  <a:pt x="31038" y="58301"/>
                </a:lnTo>
                <a:lnTo>
                  <a:pt x="31132" y="58301"/>
                </a:lnTo>
                <a:lnTo>
                  <a:pt x="31509" y="58206"/>
                </a:lnTo>
                <a:lnTo>
                  <a:pt x="30660" y="58206"/>
                </a:lnTo>
                <a:lnTo>
                  <a:pt x="30283" y="58301"/>
                </a:lnTo>
                <a:lnTo>
                  <a:pt x="29906" y="58489"/>
                </a:lnTo>
                <a:lnTo>
                  <a:pt x="29151" y="58678"/>
                </a:lnTo>
                <a:lnTo>
                  <a:pt x="29340" y="58584"/>
                </a:lnTo>
                <a:lnTo>
                  <a:pt x="29434" y="58395"/>
                </a:lnTo>
                <a:lnTo>
                  <a:pt x="29434" y="58395"/>
                </a:lnTo>
                <a:lnTo>
                  <a:pt x="28585" y="58489"/>
                </a:lnTo>
                <a:lnTo>
                  <a:pt x="28491" y="58584"/>
                </a:lnTo>
                <a:lnTo>
                  <a:pt x="28396" y="58678"/>
                </a:lnTo>
                <a:lnTo>
                  <a:pt x="27736" y="58867"/>
                </a:lnTo>
                <a:lnTo>
                  <a:pt x="25660" y="59150"/>
                </a:lnTo>
                <a:lnTo>
                  <a:pt x="22170" y="59622"/>
                </a:lnTo>
                <a:lnTo>
                  <a:pt x="22359" y="59527"/>
                </a:lnTo>
                <a:lnTo>
                  <a:pt x="22359" y="59433"/>
                </a:lnTo>
                <a:lnTo>
                  <a:pt x="22264" y="59433"/>
                </a:lnTo>
                <a:lnTo>
                  <a:pt x="22453" y="59244"/>
                </a:lnTo>
                <a:lnTo>
                  <a:pt x="22453" y="59056"/>
                </a:lnTo>
                <a:lnTo>
                  <a:pt x="21132" y="59339"/>
                </a:lnTo>
                <a:lnTo>
                  <a:pt x="19246" y="59716"/>
                </a:lnTo>
                <a:lnTo>
                  <a:pt x="18208" y="59810"/>
                </a:lnTo>
                <a:lnTo>
                  <a:pt x="17264" y="59905"/>
                </a:lnTo>
                <a:lnTo>
                  <a:pt x="16415" y="59905"/>
                </a:lnTo>
                <a:lnTo>
                  <a:pt x="15849" y="59810"/>
                </a:lnTo>
                <a:lnTo>
                  <a:pt x="14246" y="59810"/>
                </a:lnTo>
                <a:lnTo>
                  <a:pt x="11981" y="59999"/>
                </a:lnTo>
                <a:lnTo>
                  <a:pt x="11981" y="59999"/>
                </a:lnTo>
                <a:lnTo>
                  <a:pt x="12359" y="59905"/>
                </a:lnTo>
                <a:lnTo>
                  <a:pt x="12736" y="59716"/>
                </a:lnTo>
                <a:lnTo>
                  <a:pt x="11415" y="59905"/>
                </a:lnTo>
                <a:lnTo>
                  <a:pt x="10000" y="60093"/>
                </a:lnTo>
                <a:lnTo>
                  <a:pt x="7076" y="60188"/>
                </a:lnTo>
                <a:lnTo>
                  <a:pt x="4151" y="60376"/>
                </a:lnTo>
                <a:lnTo>
                  <a:pt x="2831" y="60471"/>
                </a:lnTo>
                <a:lnTo>
                  <a:pt x="1604" y="60659"/>
                </a:lnTo>
                <a:lnTo>
                  <a:pt x="1227" y="59244"/>
                </a:lnTo>
                <a:lnTo>
                  <a:pt x="1038" y="57735"/>
                </a:lnTo>
                <a:lnTo>
                  <a:pt x="850" y="56131"/>
                </a:lnTo>
                <a:lnTo>
                  <a:pt x="755" y="54433"/>
                </a:lnTo>
                <a:lnTo>
                  <a:pt x="755" y="52735"/>
                </a:lnTo>
                <a:lnTo>
                  <a:pt x="755" y="50942"/>
                </a:lnTo>
                <a:lnTo>
                  <a:pt x="1038" y="47263"/>
                </a:lnTo>
                <a:lnTo>
                  <a:pt x="1321" y="43678"/>
                </a:lnTo>
                <a:lnTo>
                  <a:pt x="1699" y="39999"/>
                </a:lnTo>
                <a:lnTo>
                  <a:pt x="2453" y="33301"/>
                </a:lnTo>
                <a:lnTo>
                  <a:pt x="2548" y="33962"/>
                </a:lnTo>
                <a:lnTo>
                  <a:pt x="2642" y="34622"/>
                </a:lnTo>
                <a:lnTo>
                  <a:pt x="2642" y="33018"/>
                </a:lnTo>
                <a:lnTo>
                  <a:pt x="2551" y="32287"/>
                </a:lnTo>
                <a:lnTo>
                  <a:pt x="2642" y="30000"/>
                </a:lnTo>
                <a:lnTo>
                  <a:pt x="2453" y="30377"/>
                </a:lnTo>
                <a:lnTo>
                  <a:pt x="2453" y="29245"/>
                </a:lnTo>
                <a:lnTo>
                  <a:pt x="2453" y="27830"/>
                </a:lnTo>
                <a:lnTo>
                  <a:pt x="2642" y="28301"/>
                </a:lnTo>
                <a:lnTo>
                  <a:pt x="2736" y="28018"/>
                </a:lnTo>
                <a:lnTo>
                  <a:pt x="2831" y="28018"/>
                </a:lnTo>
                <a:lnTo>
                  <a:pt x="2925" y="28207"/>
                </a:lnTo>
                <a:lnTo>
                  <a:pt x="3019" y="26415"/>
                </a:lnTo>
                <a:lnTo>
                  <a:pt x="3019" y="24811"/>
                </a:lnTo>
                <a:lnTo>
                  <a:pt x="3019" y="23113"/>
                </a:lnTo>
                <a:lnTo>
                  <a:pt x="3019" y="22170"/>
                </a:lnTo>
                <a:lnTo>
                  <a:pt x="3208" y="21320"/>
                </a:lnTo>
                <a:lnTo>
                  <a:pt x="3302" y="19528"/>
                </a:lnTo>
                <a:lnTo>
                  <a:pt x="3302" y="17641"/>
                </a:lnTo>
                <a:lnTo>
                  <a:pt x="3302" y="16887"/>
                </a:lnTo>
                <a:lnTo>
                  <a:pt x="3208" y="16321"/>
                </a:lnTo>
                <a:lnTo>
                  <a:pt x="3397" y="16415"/>
                </a:lnTo>
                <a:lnTo>
                  <a:pt x="3585" y="11981"/>
                </a:lnTo>
                <a:lnTo>
                  <a:pt x="3680" y="11415"/>
                </a:lnTo>
                <a:lnTo>
                  <a:pt x="3680" y="11698"/>
                </a:lnTo>
                <a:lnTo>
                  <a:pt x="3774" y="11132"/>
                </a:lnTo>
                <a:lnTo>
                  <a:pt x="3868" y="10660"/>
                </a:lnTo>
                <a:lnTo>
                  <a:pt x="3774" y="10094"/>
                </a:lnTo>
                <a:lnTo>
                  <a:pt x="3680" y="9623"/>
                </a:lnTo>
                <a:lnTo>
                  <a:pt x="3774" y="9434"/>
                </a:lnTo>
                <a:lnTo>
                  <a:pt x="3868" y="9245"/>
                </a:lnTo>
                <a:lnTo>
                  <a:pt x="4057" y="8491"/>
                </a:lnTo>
                <a:lnTo>
                  <a:pt x="4340" y="6321"/>
                </a:lnTo>
                <a:lnTo>
                  <a:pt x="4623" y="2264"/>
                </a:lnTo>
                <a:lnTo>
                  <a:pt x="3491" y="7170"/>
                </a:lnTo>
                <a:lnTo>
                  <a:pt x="2925" y="9906"/>
                </a:lnTo>
                <a:lnTo>
                  <a:pt x="2359" y="12736"/>
                </a:lnTo>
                <a:lnTo>
                  <a:pt x="1982" y="15377"/>
                </a:lnTo>
                <a:lnTo>
                  <a:pt x="1699" y="17830"/>
                </a:lnTo>
                <a:lnTo>
                  <a:pt x="1510" y="19905"/>
                </a:lnTo>
                <a:lnTo>
                  <a:pt x="1604" y="20754"/>
                </a:lnTo>
                <a:lnTo>
                  <a:pt x="1699" y="21509"/>
                </a:lnTo>
                <a:lnTo>
                  <a:pt x="1321" y="22453"/>
                </a:lnTo>
                <a:lnTo>
                  <a:pt x="1133" y="23585"/>
                </a:lnTo>
                <a:lnTo>
                  <a:pt x="1038" y="24905"/>
                </a:lnTo>
                <a:lnTo>
                  <a:pt x="1038" y="26226"/>
                </a:lnTo>
                <a:lnTo>
                  <a:pt x="1038" y="28962"/>
                </a:lnTo>
                <a:lnTo>
                  <a:pt x="1038" y="31415"/>
                </a:lnTo>
                <a:lnTo>
                  <a:pt x="661" y="40188"/>
                </a:lnTo>
                <a:lnTo>
                  <a:pt x="472" y="44999"/>
                </a:lnTo>
                <a:lnTo>
                  <a:pt x="378" y="49622"/>
                </a:lnTo>
                <a:lnTo>
                  <a:pt x="472" y="51603"/>
                </a:lnTo>
                <a:lnTo>
                  <a:pt x="378" y="53961"/>
                </a:lnTo>
                <a:lnTo>
                  <a:pt x="189" y="53301"/>
                </a:lnTo>
                <a:lnTo>
                  <a:pt x="95" y="52641"/>
                </a:lnTo>
                <a:lnTo>
                  <a:pt x="189" y="53867"/>
                </a:lnTo>
                <a:lnTo>
                  <a:pt x="189" y="55093"/>
                </a:lnTo>
                <a:lnTo>
                  <a:pt x="378" y="55188"/>
                </a:lnTo>
                <a:lnTo>
                  <a:pt x="284" y="56508"/>
                </a:lnTo>
                <a:lnTo>
                  <a:pt x="95" y="54905"/>
                </a:lnTo>
                <a:lnTo>
                  <a:pt x="1" y="58489"/>
                </a:lnTo>
                <a:lnTo>
                  <a:pt x="1" y="62357"/>
                </a:lnTo>
                <a:lnTo>
                  <a:pt x="6038" y="61886"/>
                </a:lnTo>
                <a:lnTo>
                  <a:pt x="8963" y="61697"/>
                </a:lnTo>
                <a:lnTo>
                  <a:pt x="11698" y="61603"/>
                </a:lnTo>
                <a:lnTo>
                  <a:pt x="11698" y="61414"/>
                </a:lnTo>
                <a:lnTo>
                  <a:pt x="11887" y="61225"/>
                </a:lnTo>
                <a:lnTo>
                  <a:pt x="12264" y="61225"/>
                </a:lnTo>
                <a:lnTo>
                  <a:pt x="12548" y="61320"/>
                </a:lnTo>
                <a:lnTo>
                  <a:pt x="12736" y="61414"/>
                </a:lnTo>
                <a:lnTo>
                  <a:pt x="12642" y="61320"/>
                </a:lnTo>
                <a:lnTo>
                  <a:pt x="13302" y="61508"/>
                </a:lnTo>
                <a:lnTo>
                  <a:pt x="13302" y="61508"/>
                </a:lnTo>
                <a:lnTo>
                  <a:pt x="12736" y="61414"/>
                </a:lnTo>
                <a:lnTo>
                  <a:pt x="13019" y="61508"/>
                </a:lnTo>
                <a:lnTo>
                  <a:pt x="12736" y="61603"/>
                </a:lnTo>
                <a:lnTo>
                  <a:pt x="12831" y="61697"/>
                </a:lnTo>
                <a:lnTo>
                  <a:pt x="14246" y="61508"/>
                </a:lnTo>
                <a:lnTo>
                  <a:pt x="13491" y="61508"/>
                </a:lnTo>
                <a:lnTo>
                  <a:pt x="14717" y="61225"/>
                </a:lnTo>
                <a:lnTo>
                  <a:pt x="16038" y="61131"/>
                </a:lnTo>
                <a:lnTo>
                  <a:pt x="18962" y="61131"/>
                </a:lnTo>
                <a:lnTo>
                  <a:pt x="19151" y="61225"/>
                </a:lnTo>
                <a:lnTo>
                  <a:pt x="19623" y="61320"/>
                </a:lnTo>
                <a:lnTo>
                  <a:pt x="21227" y="61320"/>
                </a:lnTo>
                <a:lnTo>
                  <a:pt x="23302" y="61225"/>
                </a:lnTo>
                <a:lnTo>
                  <a:pt x="24245" y="61131"/>
                </a:lnTo>
                <a:lnTo>
                  <a:pt x="25094" y="60942"/>
                </a:lnTo>
                <a:lnTo>
                  <a:pt x="28868" y="60848"/>
                </a:lnTo>
                <a:lnTo>
                  <a:pt x="32642" y="60659"/>
                </a:lnTo>
                <a:lnTo>
                  <a:pt x="36415" y="60376"/>
                </a:lnTo>
                <a:lnTo>
                  <a:pt x="40283" y="60093"/>
                </a:lnTo>
                <a:lnTo>
                  <a:pt x="47830" y="59339"/>
                </a:lnTo>
                <a:lnTo>
                  <a:pt x="55377" y="58678"/>
                </a:lnTo>
                <a:lnTo>
                  <a:pt x="61037" y="58678"/>
                </a:lnTo>
                <a:lnTo>
                  <a:pt x="62264" y="58584"/>
                </a:lnTo>
                <a:lnTo>
                  <a:pt x="63207" y="58395"/>
                </a:lnTo>
                <a:lnTo>
                  <a:pt x="63490" y="58206"/>
                </a:lnTo>
                <a:lnTo>
                  <a:pt x="63773" y="58018"/>
                </a:lnTo>
                <a:lnTo>
                  <a:pt x="63962" y="57735"/>
                </a:lnTo>
                <a:lnTo>
                  <a:pt x="64150" y="57357"/>
                </a:lnTo>
                <a:lnTo>
                  <a:pt x="64339" y="56225"/>
                </a:lnTo>
                <a:lnTo>
                  <a:pt x="64528" y="54716"/>
                </a:lnTo>
                <a:lnTo>
                  <a:pt x="64528" y="53018"/>
                </a:lnTo>
                <a:lnTo>
                  <a:pt x="64622" y="49810"/>
                </a:lnTo>
                <a:lnTo>
                  <a:pt x="64622" y="47546"/>
                </a:lnTo>
                <a:lnTo>
                  <a:pt x="64905" y="40848"/>
                </a:lnTo>
                <a:lnTo>
                  <a:pt x="64999" y="36320"/>
                </a:lnTo>
                <a:lnTo>
                  <a:pt x="65094" y="33301"/>
                </a:lnTo>
                <a:lnTo>
                  <a:pt x="65188" y="33396"/>
                </a:lnTo>
                <a:lnTo>
                  <a:pt x="65188" y="31603"/>
                </a:lnTo>
                <a:lnTo>
                  <a:pt x="65188" y="29811"/>
                </a:lnTo>
                <a:lnTo>
                  <a:pt x="65094" y="30660"/>
                </a:lnTo>
                <a:lnTo>
                  <a:pt x="64905" y="28301"/>
                </a:lnTo>
                <a:lnTo>
                  <a:pt x="64811" y="25849"/>
                </a:lnTo>
                <a:lnTo>
                  <a:pt x="64716" y="23302"/>
                </a:lnTo>
                <a:lnTo>
                  <a:pt x="64622" y="20849"/>
                </a:lnTo>
                <a:lnTo>
                  <a:pt x="64811" y="22075"/>
                </a:lnTo>
                <a:lnTo>
                  <a:pt x="64811" y="20754"/>
                </a:lnTo>
                <a:lnTo>
                  <a:pt x="64811" y="18962"/>
                </a:lnTo>
                <a:lnTo>
                  <a:pt x="64811" y="18868"/>
                </a:lnTo>
                <a:lnTo>
                  <a:pt x="64716" y="17358"/>
                </a:lnTo>
                <a:lnTo>
                  <a:pt x="64811" y="18113"/>
                </a:lnTo>
                <a:lnTo>
                  <a:pt x="64999" y="16981"/>
                </a:lnTo>
                <a:lnTo>
                  <a:pt x="64905" y="15755"/>
                </a:lnTo>
                <a:lnTo>
                  <a:pt x="64811" y="14528"/>
                </a:lnTo>
                <a:lnTo>
                  <a:pt x="64716" y="13396"/>
                </a:lnTo>
                <a:lnTo>
                  <a:pt x="64622" y="13679"/>
                </a:lnTo>
                <a:lnTo>
                  <a:pt x="64551" y="13679"/>
                </a:lnTo>
                <a:lnTo>
                  <a:pt x="64622" y="13962"/>
                </a:lnTo>
                <a:lnTo>
                  <a:pt x="64716" y="15000"/>
                </a:lnTo>
                <a:lnTo>
                  <a:pt x="64528" y="14623"/>
                </a:lnTo>
                <a:lnTo>
                  <a:pt x="64528" y="15094"/>
                </a:lnTo>
                <a:lnTo>
                  <a:pt x="64339" y="12736"/>
                </a:lnTo>
                <a:lnTo>
                  <a:pt x="64150" y="11698"/>
                </a:lnTo>
                <a:lnTo>
                  <a:pt x="64056" y="11604"/>
                </a:lnTo>
                <a:lnTo>
                  <a:pt x="64056" y="11226"/>
                </a:lnTo>
                <a:lnTo>
                  <a:pt x="64245" y="10566"/>
                </a:lnTo>
                <a:lnTo>
                  <a:pt x="64245" y="9811"/>
                </a:lnTo>
                <a:lnTo>
                  <a:pt x="64245" y="9560"/>
                </a:lnTo>
                <a:lnTo>
                  <a:pt x="64433" y="10189"/>
                </a:lnTo>
                <a:lnTo>
                  <a:pt x="64622" y="11604"/>
                </a:lnTo>
                <a:lnTo>
                  <a:pt x="64811" y="13019"/>
                </a:lnTo>
                <a:lnTo>
                  <a:pt x="64905" y="14151"/>
                </a:lnTo>
                <a:lnTo>
                  <a:pt x="64905" y="12830"/>
                </a:lnTo>
                <a:lnTo>
                  <a:pt x="64811" y="11698"/>
                </a:lnTo>
                <a:lnTo>
                  <a:pt x="64528" y="9340"/>
                </a:lnTo>
                <a:lnTo>
                  <a:pt x="64433" y="9528"/>
                </a:lnTo>
                <a:lnTo>
                  <a:pt x="64433" y="9340"/>
                </a:lnTo>
                <a:lnTo>
                  <a:pt x="64245" y="8585"/>
                </a:lnTo>
                <a:lnTo>
                  <a:pt x="64150" y="7264"/>
                </a:lnTo>
                <a:lnTo>
                  <a:pt x="64056" y="9434"/>
                </a:lnTo>
                <a:lnTo>
                  <a:pt x="63773" y="8868"/>
                </a:lnTo>
                <a:lnTo>
                  <a:pt x="63679" y="7925"/>
                </a:lnTo>
                <a:lnTo>
                  <a:pt x="63584" y="6792"/>
                </a:lnTo>
                <a:lnTo>
                  <a:pt x="63490" y="5566"/>
                </a:lnTo>
                <a:lnTo>
                  <a:pt x="63490" y="1227"/>
                </a:lnTo>
                <a:lnTo>
                  <a:pt x="63490" y="661"/>
                </a:lnTo>
                <a:lnTo>
                  <a:pt x="63396" y="566"/>
                </a:lnTo>
                <a:lnTo>
                  <a:pt x="63207" y="378"/>
                </a:lnTo>
                <a:lnTo>
                  <a:pt x="62641" y="189"/>
                </a:lnTo>
                <a:lnTo>
                  <a:pt x="61792" y="95"/>
                </a:lnTo>
                <a:lnTo>
                  <a:pt x="608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defTabSz="914400"/>
            <a:endParaRPr sz="14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4045623" y="959796"/>
            <a:ext cx="1052761" cy="1229925"/>
          </a:xfrm>
          <a:custGeom>
            <a:avLst/>
            <a:gdLst/>
            <a:ahLst/>
            <a:cxnLst/>
            <a:rect l="0" t="0" r="0" b="0"/>
            <a:pathLst>
              <a:path w="17495" h="15330" extrusionOk="0">
                <a:moveTo>
                  <a:pt x="4648" y="1412"/>
                </a:moveTo>
                <a:lnTo>
                  <a:pt x="4526" y="1485"/>
                </a:lnTo>
                <a:lnTo>
                  <a:pt x="4429" y="1558"/>
                </a:lnTo>
                <a:lnTo>
                  <a:pt x="4258" y="1728"/>
                </a:lnTo>
                <a:lnTo>
                  <a:pt x="4185" y="1825"/>
                </a:lnTo>
                <a:lnTo>
                  <a:pt x="4112" y="1947"/>
                </a:lnTo>
                <a:lnTo>
                  <a:pt x="3869" y="1947"/>
                </a:lnTo>
                <a:lnTo>
                  <a:pt x="3893" y="1898"/>
                </a:lnTo>
                <a:lnTo>
                  <a:pt x="4015" y="1679"/>
                </a:lnTo>
                <a:lnTo>
                  <a:pt x="4088" y="1436"/>
                </a:lnTo>
                <a:lnTo>
                  <a:pt x="4088" y="1412"/>
                </a:lnTo>
                <a:close/>
                <a:moveTo>
                  <a:pt x="4939" y="1412"/>
                </a:moveTo>
                <a:lnTo>
                  <a:pt x="4867" y="1509"/>
                </a:lnTo>
                <a:lnTo>
                  <a:pt x="4818" y="1631"/>
                </a:lnTo>
                <a:lnTo>
                  <a:pt x="4794" y="1752"/>
                </a:lnTo>
                <a:lnTo>
                  <a:pt x="4769" y="1898"/>
                </a:lnTo>
                <a:lnTo>
                  <a:pt x="4769" y="1947"/>
                </a:lnTo>
                <a:lnTo>
                  <a:pt x="4380" y="1947"/>
                </a:lnTo>
                <a:lnTo>
                  <a:pt x="4404" y="1898"/>
                </a:lnTo>
                <a:lnTo>
                  <a:pt x="4526" y="1679"/>
                </a:lnTo>
                <a:lnTo>
                  <a:pt x="4672" y="1436"/>
                </a:lnTo>
                <a:lnTo>
                  <a:pt x="4672" y="1412"/>
                </a:lnTo>
                <a:close/>
                <a:moveTo>
                  <a:pt x="5815" y="1387"/>
                </a:moveTo>
                <a:lnTo>
                  <a:pt x="5645" y="1558"/>
                </a:lnTo>
                <a:lnTo>
                  <a:pt x="5475" y="1704"/>
                </a:lnTo>
                <a:lnTo>
                  <a:pt x="5402" y="1825"/>
                </a:lnTo>
                <a:lnTo>
                  <a:pt x="5304" y="1947"/>
                </a:lnTo>
                <a:lnTo>
                  <a:pt x="5037" y="1947"/>
                </a:lnTo>
                <a:lnTo>
                  <a:pt x="5037" y="1898"/>
                </a:lnTo>
                <a:lnTo>
                  <a:pt x="5061" y="1777"/>
                </a:lnTo>
                <a:lnTo>
                  <a:pt x="5085" y="1631"/>
                </a:lnTo>
                <a:lnTo>
                  <a:pt x="5183" y="1387"/>
                </a:lnTo>
                <a:close/>
                <a:moveTo>
                  <a:pt x="3407" y="1412"/>
                </a:moveTo>
                <a:lnTo>
                  <a:pt x="3285" y="1533"/>
                </a:lnTo>
                <a:lnTo>
                  <a:pt x="3188" y="1679"/>
                </a:lnTo>
                <a:lnTo>
                  <a:pt x="3090" y="1825"/>
                </a:lnTo>
                <a:lnTo>
                  <a:pt x="3042" y="1971"/>
                </a:lnTo>
                <a:lnTo>
                  <a:pt x="2774" y="1971"/>
                </a:lnTo>
                <a:lnTo>
                  <a:pt x="2847" y="1801"/>
                </a:lnTo>
                <a:lnTo>
                  <a:pt x="3042" y="1412"/>
                </a:lnTo>
                <a:close/>
                <a:moveTo>
                  <a:pt x="4039" y="1412"/>
                </a:moveTo>
                <a:lnTo>
                  <a:pt x="3966" y="1509"/>
                </a:lnTo>
                <a:lnTo>
                  <a:pt x="3893" y="1606"/>
                </a:lnTo>
                <a:lnTo>
                  <a:pt x="3747" y="1801"/>
                </a:lnTo>
                <a:lnTo>
                  <a:pt x="3626" y="1947"/>
                </a:lnTo>
                <a:lnTo>
                  <a:pt x="3334" y="1971"/>
                </a:lnTo>
                <a:lnTo>
                  <a:pt x="3455" y="1679"/>
                </a:lnTo>
                <a:lnTo>
                  <a:pt x="3601" y="1412"/>
                </a:lnTo>
                <a:close/>
                <a:moveTo>
                  <a:pt x="2239" y="1412"/>
                </a:moveTo>
                <a:lnTo>
                  <a:pt x="2068" y="1533"/>
                </a:lnTo>
                <a:lnTo>
                  <a:pt x="1947" y="1679"/>
                </a:lnTo>
                <a:lnTo>
                  <a:pt x="1801" y="1825"/>
                </a:lnTo>
                <a:lnTo>
                  <a:pt x="1679" y="1971"/>
                </a:lnTo>
                <a:lnTo>
                  <a:pt x="1509" y="1996"/>
                </a:lnTo>
                <a:lnTo>
                  <a:pt x="1655" y="1704"/>
                </a:lnTo>
                <a:lnTo>
                  <a:pt x="1849" y="1436"/>
                </a:lnTo>
                <a:lnTo>
                  <a:pt x="2166" y="1412"/>
                </a:lnTo>
                <a:close/>
                <a:moveTo>
                  <a:pt x="2896" y="1412"/>
                </a:moveTo>
                <a:lnTo>
                  <a:pt x="2774" y="1558"/>
                </a:lnTo>
                <a:lnTo>
                  <a:pt x="2677" y="1704"/>
                </a:lnTo>
                <a:lnTo>
                  <a:pt x="2579" y="1850"/>
                </a:lnTo>
                <a:lnTo>
                  <a:pt x="2506" y="1996"/>
                </a:lnTo>
                <a:lnTo>
                  <a:pt x="2214" y="1971"/>
                </a:lnTo>
                <a:lnTo>
                  <a:pt x="1995" y="1971"/>
                </a:lnTo>
                <a:lnTo>
                  <a:pt x="2239" y="1679"/>
                </a:lnTo>
                <a:lnTo>
                  <a:pt x="2482" y="1412"/>
                </a:lnTo>
                <a:close/>
                <a:moveTo>
                  <a:pt x="7056" y="1387"/>
                </a:moveTo>
                <a:lnTo>
                  <a:pt x="6935" y="1558"/>
                </a:lnTo>
                <a:lnTo>
                  <a:pt x="6667" y="1898"/>
                </a:lnTo>
                <a:lnTo>
                  <a:pt x="6594" y="1996"/>
                </a:lnTo>
                <a:lnTo>
                  <a:pt x="6278" y="1971"/>
                </a:lnTo>
                <a:lnTo>
                  <a:pt x="6302" y="1898"/>
                </a:lnTo>
                <a:lnTo>
                  <a:pt x="6594" y="1436"/>
                </a:lnTo>
                <a:lnTo>
                  <a:pt x="6570" y="1412"/>
                </a:lnTo>
                <a:lnTo>
                  <a:pt x="6545" y="1412"/>
                </a:lnTo>
                <a:lnTo>
                  <a:pt x="6351" y="1582"/>
                </a:lnTo>
                <a:lnTo>
                  <a:pt x="6156" y="1777"/>
                </a:lnTo>
                <a:lnTo>
                  <a:pt x="6083" y="1874"/>
                </a:lnTo>
                <a:lnTo>
                  <a:pt x="6010" y="1971"/>
                </a:lnTo>
                <a:lnTo>
                  <a:pt x="5596" y="1971"/>
                </a:lnTo>
                <a:lnTo>
                  <a:pt x="5694" y="1801"/>
                </a:lnTo>
                <a:lnTo>
                  <a:pt x="5840" y="1606"/>
                </a:lnTo>
                <a:lnTo>
                  <a:pt x="5986" y="1387"/>
                </a:lnTo>
                <a:close/>
                <a:moveTo>
                  <a:pt x="7665" y="1387"/>
                </a:moveTo>
                <a:lnTo>
                  <a:pt x="7519" y="1509"/>
                </a:lnTo>
                <a:lnTo>
                  <a:pt x="7373" y="1655"/>
                </a:lnTo>
                <a:lnTo>
                  <a:pt x="7251" y="1825"/>
                </a:lnTo>
                <a:lnTo>
                  <a:pt x="7154" y="1996"/>
                </a:lnTo>
                <a:lnTo>
                  <a:pt x="6910" y="1996"/>
                </a:lnTo>
                <a:lnTo>
                  <a:pt x="7056" y="1777"/>
                </a:lnTo>
                <a:lnTo>
                  <a:pt x="7348" y="1387"/>
                </a:lnTo>
                <a:close/>
                <a:moveTo>
                  <a:pt x="15135" y="1412"/>
                </a:moveTo>
                <a:lnTo>
                  <a:pt x="15281" y="1436"/>
                </a:lnTo>
                <a:lnTo>
                  <a:pt x="15524" y="1436"/>
                </a:lnTo>
                <a:lnTo>
                  <a:pt x="15475" y="1509"/>
                </a:lnTo>
                <a:lnTo>
                  <a:pt x="15232" y="1728"/>
                </a:lnTo>
                <a:lnTo>
                  <a:pt x="15135" y="1874"/>
                </a:lnTo>
                <a:lnTo>
                  <a:pt x="15037" y="1996"/>
                </a:lnTo>
                <a:lnTo>
                  <a:pt x="14697" y="1996"/>
                </a:lnTo>
                <a:lnTo>
                  <a:pt x="14794" y="1898"/>
                </a:lnTo>
                <a:lnTo>
                  <a:pt x="14989" y="1655"/>
                </a:lnTo>
                <a:lnTo>
                  <a:pt x="15135" y="1412"/>
                </a:lnTo>
                <a:close/>
                <a:moveTo>
                  <a:pt x="15865" y="1436"/>
                </a:moveTo>
                <a:lnTo>
                  <a:pt x="16254" y="1460"/>
                </a:lnTo>
                <a:lnTo>
                  <a:pt x="16278" y="1460"/>
                </a:lnTo>
                <a:lnTo>
                  <a:pt x="16157" y="1606"/>
                </a:lnTo>
                <a:lnTo>
                  <a:pt x="16035" y="1801"/>
                </a:lnTo>
                <a:lnTo>
                  <a:pt x="15913" y="1996"/>
                </a:lnTo>
                <a:lnTo>
                  <a:pt x="15427" y="1996"/>
                </a:lnTo>
                <a:lnTo>
                  <a:pt x="15646" y="1728"/>
                </a:lnTo>
                <a:lnTo>
                  <a:pt x="15865" y="1436"/>
                </a:lnTo>
                <a:close/>
                <a:moveTo>
                  <a:pt x="8176" y="1387"/>
                </a:moveTo>
                <a:lnTo>
                  <a:pt x="8030" y="1533"/>
                </a:lnTo>
                <a:lnTo>
                  <a:pt x="7884" y="1679"/>
                </a:lnTo>
                <a:lnTo>
                  <a:pt x="7665" y="2020"/>
                </a:lnTo>
                <a:lnTo>
                  <a:pt x="7494" y="2020"/>
                </a:lnTo>
                <a:lnTo>
                  <a:pt x="7640" y="1704"/>
                </a:lnTo>
                <a:lnTo>
                  <a:pt x="7786" y="1387"/>
                </a:lnTo>
                <a:close/>
                <a:moveTo>
                  <a:pt x="8687" y="1387"/>
                </a:moveTo>
                <a:lnTo>
                  <a:pt x="8638" y="1436"/>
                </a:lnTo>
                <a:lnTo>
                  <a:pt x="8419" y="1679"/>
                </a:lnTo>
                <a:lnTo>
                  <a:pt x="8322" y="1825"/>
                </a:lnTo>
                <a:lnTo>
                  <a:pt x="8224" y="1971"/>
                </a:lnTo>
                <a:lnTo>
                  <a:pt x="8224" y="2020"/>
                </a:lnTo>
                <a:lnTo>
                  <a:pt x="8005" y="2020"/>
                </a:lnTo>
                <a:lnTo>
                  <a:pt x="8200" y="1704"/>
                </a:lnTo>
                <a:lnTo>
                  <a:pt x="8273" y="1558"/>
                </a:lnTo>
                <a:lnTo>
                  <a:pt x="8346" y="1387"/>
                </a:lnTo>
                <a:close/>
                <a:moveTo>
                  <a:pt x="9441" y="1387"/>
                </a:moveTo>
                <a:lnTo>
                  <a:pt x="9271" y="1558"/>
                </a:lnTo>
                <a:lnTo>
                  <a:pt x="9125" y="1752"/>
                </a:lnTo>
                <a:lnTo>
                  <a:pt x="9027" y="1874"/>
                </a:lnTo>
                <a:lnTo>
                  <a:pt x="8930" y="2020"/>
                </a:lnTo>
                <a:lnTo>
                  <a:pt x="8468" y="2020"/>
                </a:lnTo>
                <a:lnTo>
                  <a:pt x="8565" y="1923"/>
                </a:lnTo>
                <a:lnTo>
                  <a:pt x="8833" y="1631"/>
                </a:lnTo>
                <a:lnTo>
                  <a:pt x="8954" y="1509"/>
                </a:lnTo>
                <a:lnTo>
                  <a:pt x="9076" y="1387"/>
                </a:lnTo>
                <a:close/>
                <a:moveTo>
                  <a:pt x="10220" y="1363"/>
                </a:moveTo>
                <a:lnTo>
                  <a:pt x="10074" y="1436"/>
                </a:lnTo>
                <a:lnTo>
                  <a:pt x="9952" y="1558"/>
                </a:lnTo>
                <a:lnTo>
                  <a:pt x="9757" y="1801"/>
                </a:lnTo>
                <a:lnTo>
                  <a:pt x="9587" y="2020"/>
                </a:lnTo>
                <a:lnTo>
                  <a:pt x="9271" y="2020"/>
                </a:lnTo>
                <a:lnTo>
                  <a:pt x="9368" y="1874"/>
                </a:lnTo>
                <a:lnTo>
                  <a:pt x="9514" y="1631"/>
                </a:lnTo>
                <a:lnTo>
                  <a:pt x="9587" y="1509"/>
                </a:lnTo>
                <a:lnTo>
                  <a:pt x="9636" y="1387"/>
                </a:lnTo>
                <a:lnTo>
                  <a:pt x="10220" y="1363"/>
                </a:lnTo>
                <a:close/>
                <a:moveTo>
                  <a:pt x="11436" y="1339"/>
                </a:moveTo>
                <a:lnTo>
                  <a:pt x="11290" y="1558"/>
                </a:lnTo>
                <a:lnTo>
                  <a:pt x="11120" y="1777"/>
                </a:lnTo>
                <a:lnTo>
                  <a:pt x="11047" y="1898"/>
                </a:lnTo>
                <a:lnTo>
                  <a:pt x="10998" y="2020"/>
                </a:lnTo>
                <a:lnTo>
                  <a:pt x="10609" y="2020"/>
                </a:lnTo>
                <a:lnTo>
                  <a:pt x="10755" y="1874"/>
                </a:lnTo>
                <a:lnTo>
                  <a:pt x="10877" y="1728"/>
                </a:lnTo>
                <a:lnTo>
                  <a:pt x="10950" y="1582"/>
                </a:lnTo>
                <a:lnTo>
                  <a:pt x="11023" y="1412"/>
                </a:lnTo>
                <a:lnTo>
                  <a:pt x="10998" y="1363"/>
                </a:lnTo>
                <a:lnTo>
                  <a:pt x="10950" y="1363"/>
                </a:lnTo>
                <a:lnTo>
                  <a:pt x="10585" y="1679"/>
                </a:lnTo>
                <a:lnTo>
                  <a:pt x="10244" y="2020"/>
                </a:lnTo>
                <a:lnTo>
                  <a:pt x="9830" y="2020"/>
                </a:lnTo>
                <a:lnTo>
                  <a:pt x="9952" y="1850"/>
                </a:lnTo>
                <a:lnTo>
                  <a:pt x="10074" y="1704"/>
                </a:lnTo>
                <a:lnTo>
                  <a:pt x="10195" y="1533"/>
                </a:lnTo>
                <a:lnTo>
                  <a:pt x="10317" y="1363"/>
                </a:lnTo>
                <a:lnTo>
                  <a:pt x="11436" y="1339"/>
                </a:lnTo>
                <a:close/>
                <a:moveTo>
                  <a:pt x="11996" y="1339"/>
                </a:moveTo>
                <a:lnTo>
                  <a:pt x="11874" y="1485"/>
                </a:lnTo>
                <a:lnTo>
                  <a:pt x="11777" y="1655"/>
                </a:lnTo>
                <a:lnTo>
                  <a:pt x="11704" y="1850"/>
                </a:lnTo>
                <a:lnTo>
                  <a:pt x="11680" y="2020"/>
                </a:lnTo>
                <a:lnTo>
                  <a:pt x="11290" y="2020"/>
                </a:lnTo>
                <a:lnTo>
                  <a:pt x="11388" y="1850"/>
                </a:lnTo>
                <a:lnTo>
                  <a:pt x="11485" y="1679"/>
                </a:lnTo>
                <a:lnTo>
                  <a:pt x="11558" y="1509"/>
                </a:lnTo>
                <a:lnTo>
                  <a:pt x="11631" y="1339"/>
                </a:lnTo>
                <a:close/>
                <a:moveTo>
                  <a:pt x="12993" y="1314"/>
                </a:moveTo>
                <a:lnTo>
                  <a:pt x="12823" y="1485"/>
                </a:lnTo>
                <a:lnTo>
                  <a:pt x="12653" y="1655"/>
                </a:lnTo>
                <a:lnTo>
                  <a:pt x="12507" y="1801"/>
                </a:lnTo>
                <a:lnTo>
                  <a:pt x="12434" y="1898"/>
                </a:lnTo>
                <a:lnTo>
                  <a:pt x="12385" y="2020"/>
                </a:lnTo>
                <a:lnTo>
                  <a:pt x="11972" y="2020"/>
                </a:lnTo>
                <a:lnTo>
                  <a:pt x="12045" y="1801"/>
                </a:lnTo>
                <a:lnTo>
                  <a:pt x="12166" y="1582"/>
                </a:lnTo>
                <a:lnTo>
                  <a:pt x="12312" y="1314"/>
                </a:lnTo>
                <a:close/>
                <a:moveTo>
                  <a:pt x="13115" y="1314"/>
                </a:moveTo>
                <a:lnTo>
                  <a:pt x="13602" y="1339"/>
                </a:lnTo>
                <a:lnTo>
                  <a:pt x="13407" y="1582"/>
                </a:lnTo>
                <a:lnTo>
                  <a:pt x="13261" y="1777"/>
                </a:lnTo>
                <a:lnTo>
                  <a:pt x="13188" y="1898"/>
                </a:lnTo>
                <a:lnTo>
                  <a:pt x="13139" y="2020"/>
                </a:lnTo>
                <a:lnTo>
                  <a:pt x="12677" y="2020"/>
                </a:lnTo>
                <a:lnTo>
                  <a:pt x="12775" y="1825"/>
                </a:lnTo>
                <a:lnTo>
                  <a:pt x="13115" y="1314"/>
                </a:lnTo>
                <a:close/>
                <a:moveTo>
                  <a:pt x="13796" y="1339"/>
                </a:moveTo>
                <a:lnTo>
                  <a:pt x="14137" y="1363"/>
                </a:lnTo>
                <a:lnTo>
                  <a:pt x="13894" y="1631"/>
                </a:lnTo>
                <a:lnTo>
                  <a:pt x="13748" y="1801"/>
                </a:lnTo>
                <a:lnTo>
                  <a:pt x="13699" y="1898"/>
                </a:lnTo>
                <a:lnTo>
                  <a:pt x="13675" y="2020"/>
                </a:lnTo>
                <a:lnTo>
                  <a:pt x="13431" y="2020"/>
                </a:lnTo>
                <a:lnTo>
                  <a:pt x="13553" y="1752"/>
                </a:lnTo>
                <a:lnTo>
                  <a:pt x="13796" y="1339"/>
                </a:lnTo>
                <a:close/>
                <a:moveTo>
                  <a:pt x="14259" y="1387"/>
                </a:moveTo>
                <a:lnTo>
                  <a:pt x="15013" y="1412"/>
                </a:lnTo>
                <a:lnTo>
                  <a:pt x="14794" y="1606"/>
                </a:lnTo>
                <a:lnTo>
                  <a:pt x="14599" y="1801"/>
                </a:lnTo>
                <a:lnTo>
                  <a:pt x="14502" y="1898"/>
                </a:lnTo>
                <a:lnTo>
                  <a:pt x="14405" y="2020"/>
                </a:lnTo>
                <a:lnTo>
                  <a:pt x="13918" y="2020"/>
                </a:lnTo>
                <a:lnTo>
                  <a:pt x="14015" y="1850"/>
                </a:lnTo>
                <a:lnTo>
                  <a:pt x="14088" y="1704"/>
                </a:lnTo>
                <a:lnTo>
                  <a:pt x="14259" y="1387"/>
                </a:lnTo>
                <a:close/>
                <a:moveTo>
                  <a:pt x="16643" y="1412"/>
                </a:moveTo>
                <a:lnTo>
                  <a:pt x="16789" y="1436"/>
                </a:lnTo>
                <a:lnTo>
                  <a:pt x="16838" y="1460"/>
                </a:lnTo>
                <a:lnTo>
                  <a:pt x="16911" y="1485"/>
                </a:lnTo>
                <a:lnTo>
                  <a:pt x="16643" y="1679"/>
                </a:lnTo>
                <a:lnTo>
                  <a:pt x="16424" y="1898"/>
                </a:lnTo>
                <a:lnTo>
                  <a:pt x="16278" y="2044"/>
                </a:lnTo>
                <a:lnTo>
                  <a:pt x="16230" y="2020"/>
                </a:lnTo>
                <a:lnTo>
                  <a:pt x="16157" y="1996"/>
                </a:lnTo>
                <a:lnTo>
                  <a:pt x="16303" y="1728"/>
                </a:lnTo>
                <a:lnTo>
                  <a:pt x="16497" y="1436"/>
                </a:lnTo>
                <a:lnTo>
                  <a:pt x="16643" y="1412"/>
                </a:lnTo>
                <a:close/>
                <a:moveTo>
                  <a:pt x="389" y="1387"/>
                </a:moveTo>
                <a:lnTo>
                  <a:pt x="657" y="1436"/>
                </a:lnTo>
                <a:lnTo>
                  <a:pt x="973" y="1460"/>
                </a:lnTo>
                <a:lnTo>
                  <a:pt x="803" y="1606"/>
                </a:lnTo>
                <a:lnTo>
                  <a:pt x="657" y="1752"/>
                </a:lnTo>
                <a:lnTo>
                  <a:pt x="535" y="1923"/>
                </a:lnTo>
                <a:lnTo>
                  <a:pt x="487" y="1996"/>
                </a:lnTo>
                <a:lnTo>
                  <a:pt x="438" y="2069"/>
                </a:lnTo>
                <a:lnTo>
                  <a:pt x="438" y="1679"/>
                </a:lnTo>
                <a:lnTo>
                  <a:pt x="389" y="1387"/>
                </a:lnTo>
                <a:close/>
                <a:moveTo>
                  <a:pt x="1655" y="1436"/>
                </a:moveTo>
                <a:lnTo>
                  <a:pt x="1509" y="1558"/>
                </a:lnTo>
                <a:lnTo>
                  <a:pt x="1363" y="1728"/>
                </a:lnTo>
                <a:lnTo>
                  <a:pt x="1241" y="1898"/>
                </a:lnTo>
                <a:lnTo>
                  <a:pt x="1168" y="2093"/>
                </a:lnTo>
                <a:lnTo>
                  <a:pt x="1144" y="2093"/>
                </a:lnTo>
                <a:lnTo>
                  <a:pt x="1095" y="2142"/>
                </a:lnTo>
                <a:lnTo>
                  <a:pt x="1071" y="2190"/>
                </a:lnTo>
                <a:lnTo>
                  <a:pt x="1071" y="2239"/>
                </a:lnTo>
                <a:lnTo>
                  <a:pt x="1071" y="2288"/>
                </a:lnTo>
                <a:lnTo>
                  <a:pt x="1071" y="2409"/>
                </a:lnTo>
                <a:lnTo>
                  <a:pt x="1046" y="2409"/>
                </a:lnTo>
                <a:lnTo>
                  <a:pt x="925" y="2458"/>
                </a:lnTo>
                <a:lnTo>
                  <a:pt x="827" y="2531"/>
                </a:lnTo>
                <a:lnTo>
                  <a:pt x="633" y="2726"/>
                </a:lnTo>
                <a:lnTo>
                  <a:pt x="462" y="2872"/>
                </a:lnTo>
                <a:lnTo>
                  <a:pt x="462" y="2677"/>
                </a:lnTo>
                <a:lnTo>
                  <a:pt x="438" y="2263"/>
                </a:lnTo>
                <a:lnTo>
                  <a:pt x="462" y="2263"/>
                </a:lnTo>
                <a:lnTo>
                  <a:pt x="608" y="2215"/>
                </a:lnTo>
                <a:lnTo>
                  <a:pt x="657" y="2166"/>
                </a:lnTo>
                <a:lnTo>
                  <a:pt x="730" y="2117"/>
                </a:lnTo>
                <a:lnTo>
                  <a:pt x="973" y="1850"/>
                </a:lnTo>
                <a:lnTo>
                  <a:pt x="1168" y="1655"/>
                </a:lnTo>
                <a:lnTo>
                  <a:pt x="1387" y="1460"/>
                </a:lnTo>
                <a:lnTo>
                  <a:pt x="1655" y="1436"/>
                </a:lnTo>
                <a:close/>
                <a:moveTo>
                  <a:pt x="16935" y="1631"/>
                </a:moveTo>
                <a:lnTo>
                  <a:pt x="16960" y="1947"/>
                </a:lnTo>
                <a:lnTo>
                  <a:pt x="16960" y="2239"/>
                </a:lnTo>
                <a:lnTo>
                  <a:pt x="16935" y="2847"/>
                </a:lnTo>
                <a:lnTo>
                  <a:pt x="16814" y="2920"/>
                </a:lnTo>
                <a:lnTo>
                  <a:pt x="16692" y="2993"/>
                </a:lnTo>
                <a:lnTo>
                  <a:pt x="16473" y="3188"/>
                </a:lnTo>
                <a:lnTo>
                  <a:pt x="16376" y="3310"/>
                </a:lnTo>
                <a:lnTo>
                  <a:pt x="16424" y="2872"/>
                </a:lnTo>
                <a:lnTo>
                  <a:pt x="16619" y="2726"/>
                </a:lnTo>
                <a:lnTo>
                  <a:pt x="16765" y="2628"/>
                </a:lnTo>
                <a:lnTo>
                  <a:pt x="16838" y="2580"/>
                </a:lnTo>
                <a:lnTo>
                  <a:pt x="16911" y="2507"/>
                </a:lnTo>
                <a:lnTo>
                  <a:pt x="16911" y="2482"/>
                </a:lnTo>
                <a:lnTo>
                  <a:pt x="16911" y="2434"/>
                </a:lnTo>
                <a:lnTo>
                  <a:pt x="16887" y="2409"/>
                </a:lnTo>
                <a:lnTo>
                  <a:pt x="16838" y="2385"/>
                </a:lnTo>
                <a:lnTo>
                  <a:pt x="16765" y="2409"/>
                </a:lnTo>
                <a:lnTo>
                  <a:pt x="16692" y="2458"/>
                </a:lnTo>
                <a:lnTo>
                  <a:pt x="16570" y="2580"/>
                </a:lnTo>
                <a:lnTo>
                  <a:pt x="16400" y="2701"/>
                </a:lnTo>
                <a:lnTo>
                  <a:pt x="16376" y="2555"/>
                </a:lnTo>
                <a:lnTo>
                  <a:pt x="16327" y="2434"/>
                </a:lnTo>
                <a:lnTo>
                  <a:pt x="16424" y="2361"/>
                </a:lnTo>
                <a:lnTo>
                  <a:pt x="16497" y="2239"/>
                </a:lnTo>
                <a:lnTo>
                  <a:pt x="16643" y="2020"/>
                </a:lnTo>
                <a:lnTo>
                  <a:pt x="16935" y="1631"/>
                </a:lnTo>
                <a:close/>
                <a:moveTo>
                  <a:pt x="1022" y="2896"/>
                </a:moveTo>
                <a:lnTo>
                  <a:pt x="998" y="3237"/>
                </a:lnTo>
                <a:lnTo>
                  <a:pt x="900" y="3310"/>
                </a:lnTo>
                <a:lnTo>
                  <a:pt x="803" y="3407"/>
                </a:lnTo>
                <a:lnTo>
                  <a:pt x="657" y="3675"/>
                </a:lnTo>
                <a:lnTo>
                  <a:pt x="511" y="3966"/>
                </a:lnTo>
                <a:lnTo>
                  <a:pt x="487" y="3310"/>
                </a:lnTo>
                <a:lnTo>
                  <a:pt x="608" y="3261"/>
                </a:lnTo>
                <a:lnTo>
                  <a:pt x="706" y="3188"/>
                </a:lnTo>
                <a:lnTo>
                  <a:pt x="900" y="3018"/>
                </a:lnTo>
                <a:lnTo>
                  <a:pt x="1022" y="2896"/>
                </a:lnTo>
                <a:close/>
                <a:moveTo>
                  <a:pt x="16935" y="3139"/>
                </a:moveTo>
                <a:lnTo>
                  <a:pt x="16935" y="3504"/>
                </a:lnTo>
                <a:lnTo>
                  <a:pt x="16789" y="3577"/>
                </a:lnTo>
                <a:lnTo>
                  <a:pt x="16668" y="3675"/>
                </a:lnTo>
                <a:lnTo>
                  <a:pt x="16449" y="3893"/>
                </a:lnTo>
                <a:lnTo>
                  <a:pt x="16376" y="3991"/>
                </a:lnTo>
                <a:lnTo>
                  <a:pt x="16376" y="3723"/>
                </a:lnTo>
                <a:lnTo>
                  <a:pt x="16400" y="3675"/>
                </a:lnTo>
                <a:lnTo>
                  <a:pt x="16619" y="3407"/>
                </a:lnTo>
                <a:lnTo>
                  <a:pt x="16741" y="3310"/>
                </a:lnTo>
                <a:lnTo>
                  <a:pt x="16838" y="3212"/>
                </a:lnTo>
                <a:lnTo>
                  <a:pt x="16935" y="3139"/>
                </a:lnTo>
                <a:close/>
                <a:moveTo>
                  <a:pt x="16935" y="3723"/>
                </a:moveTo>
                <a:lnTo>
                  <a:pt x="16935" y="4258"/>
                </a:lnTo>
                <a:lnTo>
                  <a:pt x="16546" y="4599"/>
                </a:lnTo>
                <a:lnTo>
                  <a:pt x="16424" y="4721"/>
                </a:lnTo>
                <a:lnTo>
                  <a:pt x="16400" y="4429"/>
                </a:lnTo>
                <a:lnTo>
                  <a:pt x="16522" y="4210"/>
                </a:lnTo>
                <a:lnTo>
                  <a:pt x="16643" y="4015"/>
                </a:lnTo>
                <a:lnTo>
                  <a:pt x="16935" y="3723"/>
                </a:lnTo>
                <a:close/>
                <a:moveTo>
                  <a:pt x="998" y="3553"/>
                </a:moveTo>
                <a:lnTo>
                  <a:pt x="973" y="4210"/>
                </a:lnTo>
                <a:lnTo>
                  <a:pt x="949" y="4234"/>
                </a:lnTo>
                <a:lnTo>
                  <a:pt x="803" y="4429"/>
                </a:lnTo>
                <a:lnTo>
                  <a:pt x="657" y="4623"/>
                </a:lnTo>
                <a:lnTo>
                  <a:pt x="535" y="4769"/>
                </a:lnTo>
                <a:lnTo>
                  <a:pt x="535" y="4234"/>
                </a:lnTo>
                <a:lnTo>
                  <a:pt x="681" y="4039"/>
                </a:lnTo>
                <a:lnTo>
                  <a:pt x="803" y="3845"/>
                </a:lnTo>
                <a:lnTo>
                  <a:pt x="998" y="3553"/>
                </a:lnTo>
                <a:close/>
                <a:moveTo>
                  <a:pt x="16935" y="4599"/>
                </a:moveTo>
                <a:lnTo>
                  <a:pt x="16911" y="5256"/>
                </a:lnTo>
                <a:lnTo>
                  <a:pt x="16668" y="5426"/>
                </a:lnTo>
                <a:lnTo>
                  <a:pt x="16570" y="5524"/>
                </a:lnTo>
                <a:lnTo>
                  <a:pt x="16449" y="5621"/>
                </a:lnTo>
                <a:lnTo>
                  <a:pt x="16424" y="5670"/>
                </a:lnTo>
                <a:lnTo>
                  <a:pt x="16424" y="5207"/>
                </a:lnTo>
                <a:lnTo>
                  <a:pt x="16570" y="5037"/>
                </a:lnTo>
                <a:lnTo>
                  <a:pt x="16692" y="4891"/>
                </a:lnTo>
                <a:lnTo>
                  <a:pt x="16814" y="4745"/>
                </a:lnTo>
                <a:lnTo>
                  <a:pt x="16935" y="4599"/>
                </a:lnTo>
                <a:close/>
                <a:moveTo>
                  <a:pt x="973" y="4696"/>
                </a:moveTo>
                <a:lnTo>
                  <a:pt x="973" y="5280"/>
                </a:lnTo>
                <a:lnTo>
                  <a:pt x="730" y="5475"/>
                </a:lnTo>
                <a:lnTo>
                  <a:pt x="633" y="5597"/>
                </a:lnTo>
                <a:lnTo>
                  <a:pt x="535" y="5718"/>
                </a:lnTo>
                <a:lnTo>
                  <a:pt x="535" y="5159"/>
                </a:lnTo>
                <a:lnTo>
                  <a:pt x="584" y="5134"/>
                </a:lnTo>
                <a:lnTo>
                  <a:pt x="754" y="4964"/>
                </a:lnTo>
                <a:lnTo>
                  <a:pt x="900" y="4794"/>
                </a:lnTo>
                <a:lnTo>
                  <a:pt x="973" y="4696"/>
                </a:lnTo>
                <a:close/>
                <a:moveTo>
                  <a:pt x="16911" y="5378"/>
                </a:moveTo>
                <a:lnTo>
                  <a:pt x="16911" y="5962"/>
                </a:lnTo>
                <a:lnTo>
                  <a:pt x="16911" y="6132"/>
                </a:lnTo>
                <a:lnTo>
                  <a:pt x="16789" y="6181"/>
                </a:lnTo>
                <a:lnTo>
                  <a:pt x="16643" y="6278"/>
                </a:lnTo>
                <a:lnTo>
                  <a:pt x="16424" y="6473"/>
                </a:lnTo>
                <a:lnTo>
                  <a:pt x="16424" y="6108"/>
                </a:lnTo>
                <a:lnTo>
                  <a:pt x="16570" y="5937"/>
                </a:lnTo>
                <a:lnTo>
                  <a:pt x="16911" y="5378"/>
                </a:lnTo>
                <a:close/>
                <a:moveTo>
                  <a:pt x="973" y="5670"/>
                </a:moveTo>
                <a:lnTo>
                  <a:pt x="973" y="6156"/>
                </a:lnTo>
                <a:lnTo>
                  <a:pt x="876" y="6229"/>
                </a:lnTo>
                <a:lnTo>
                  <a:pt x="779" y="6278"/>
                </a:lnTo>
                <a:lnTo>
                  <a:pt x="633" y="6448"/>
                </a:lnTo>
                <a:lnTo>
                  <a:pt x="511" y="6619"/>
                </a:lnTo>
                <a:lnTo>
                  <a:pt x="511" y="6181"/>
                </a:lnTo>
                <a:lnTo>
                  <a:pt x="973" y="5670"/>
                </a:lnTo>
                <a:close/>
                <a:moveTo>
                  <a:pt x="16911" y="6351"/>
                </a:moveTo>
                <a:lnTo>
                  <a:pt x="16911" y="6765"/>
                </a:lnTo>
                <a:lnTo>
                  <a:pt x="16668" y="6935"/>
                </a:lnTo>
                <a:lnTo>
                  <a:pt x="16570" y="7032"/>
                </a:lnTo>
                <a:lnTo>
                  <a:pt x="16449" y="7130"/>
                </a:lnTo>
                <a:lnTo>
                  <a:pt x="16400" y="7203"/>
                </a:lnTo>
                <a:lnTo>
                  <a:pt x="16400" y="6838"/>
                </a:lnTo>
                <a:lnTo>
                  <a:pt x="16424" y="6813"/>
                </a:lnTo>
                <a:lnTo>
                  <a:pt x="16643" y="6594"/>
                </a:lnTo>
                <a:lnTo>
                  <a:pt x="16911" y="6351"/>
                </a:lnTo>
                <a:close/>
                <a:moveTo>
                  <a:pt x="949" y="6619"/>
                </a:moveTo>
                <a:lnTo>
                  <a:pt x="949" y="6789"/>
                </a:lnTo>
                <a:lnTo>
                  <a:pt x="949" y="7178"/>
                </a:lnTo>
                <a:lnTo>
                  <a:pt x="827" y="7227"/>
                </a:lnTo>
                <a:lnTo>
                  <a:pt x="706" y="7324"/>
                </a:lnTo>
                <a:lnTo>
                  <a:pt x="584" y="7446"/>
                </a:lnTo>
                <a:lnTo>
                  <a:pt x="487" y="7568"/>
                </a:lnTo>
                <a:lnTo>
                  <a:pt x="487" y="7130"/>
                </a:lnTo>
                <a:lnTo>
                  <a:pt x="584" y="7057"/>
                </a:lnTo>
                <a:lnTo>
                  <a:pt x="681" y="6959"/>
                </a:lnTo>
                <a:lnTo>
                  <a:pt x="852" y="6740"/>
                </a:lnTo>
                <a:lnTo>
                  <a:pt x="949" y="6619"/>
                </a:lnTo>
                <a:close/>
                <a:moveTo>
                  <a:pt x="16911" y="6886"/>
                </a:moveTo>
                <a:lnTo>
                  <a:pt x="16935" y="7519"/>
                </a:lnTo>
                <a:lnTo>
                  <a:pt x="16814" y="7616"/>
                </a:lnTo>
                <a:lnTo>
                  <a:pt x="16668" y="7714"/>
                </a:lnTo>
                <a:lnTo>
                  <a:pt x="16546" y="7835"/>
                </a:lnTo>
                <a:lnTo>
                  <a:pt x="16449" y="7957"/>
                </a:lnTo>
                <a:lnTo>
                  <a:pt x="16376" y="8030"/>
                </a:lnTo>
                <a:lnTo>
                  <a:pt x="16376" y="7665"/>
                </a:lnTo>
                <a:lnTo>
                  <a:pt x="16522" y="7495"/>
                </a:lnTo>
                <a:lnTo>
                  <a:pt x="16619" y="7324"/>
                </a:lnTo>
                <a:lnTo>
                  <a:pt x="16789" y="7105"/>
                </a:lnTo>
                <a:lnTo>
                  <a:pt x="16911" y="6886"/>
                </a:lnTo>
                <a:close/>
                <a:moveTo>
                  <a:pt x="949" y="7422"/>
                </a:moveTo>
                <a:lnTo>
                  <a:pt x="973" y="8006"/>
                </a:lnTo>
                <a:lnTo>
                  <a:pt x="852" y="8054"/>
                </a:lnTo>
                <a:lnTo>
                  <a:pt x="754" y="8103"/>
                </a:lnTo>
                <a:lnTo>
                  <a:pt x="560" y="8273"/>
                </a:lnTo>
                <a:lnTo>
                  <a:pt x="462" y="8371"/>
                </a:lnTo>
                <a:lnTo>
                  <a:pt x="462" y="7957"/>
                </a:lnTo>
                <a:lnTo>
                  <a:pt x="535" y="7957"/>
                </a:lnTo>
                <a:lnTo>
                  <a:pt x="584" y="7933"/>
                </a:lnTo>
                <a:lnTo>
                  <a:pt x="608" y="7884"/>
                </a:lnTo>
                <a:lnTo>
                  <a:pt x="730" y="7714"/>
                </a:lnTo>
                <a:lnTo>
                  <a:pt x="852" y="7543"/>
                </a:lnTo>
                <a:lnTo>
                  <a:pt x="949" y="7422"/>
                </a:lnTo>
                <a:close/>
                <a:moveTo>
                  <a:pt x="16935" y="7714"/>
                </a:moveTo>
                <a:lnTo>
                  <a:pt x="16935" y="8419"/>
                </a:lnTo>
                <a:lnTo>
                  <a:pt x="16716" y="8541"/>
                </a:lnTo>
                <a:lnTo>
                  <a:pt x="16497" y="8711"/>
                </a:lnTo>
                <a:lnTo>
                  <a:pt x="16351" y="8857"/>
                </a:lnTo>
                <a:lnTo>
                  <a:pt x="16376" y="8444"/>
                </a:lnTo>
                <a:lnTo>
                  <a:pt x="16449" y="8371"/>
                </a:lnTo>
                <a:lnTo>
                  <a:pt x="16522" y="8273"/>
                </a:lnTo>
                <a:lnTo>
                  <a:pt x="16668" y="8079"/>
                </a:lnTo>
                <a:lnTo>
                  <a:pt x="16862" y="7835"/>
                </a:lnTo>
                <a:lnTo>
                  <a:pt x="16935" y="7714"/>
                </a:lnTo>
                <a:close/>
                <a:moveTo>
                  <a:pt x="13042" y="3869"/>
                </a:moveTo>
                <a:lnTo>
                  <a:pt x="12872" y="3893"/>
                </a:lnTo>
                <a:lnTo>
                  <a:pt x="12702" y="3918"/>
                </a:lnTo>
                <a:lnTo>
                  <a:pt x="12239" y="3966"/>
                </a:lnTo>
                <a:lnTo>
                  <a:pt x="11777" y="3991"/>
                </a:lnTo>
                <a:lnTo>
                  <a:pt x="11388" y="3991"/>
                </a:lnTo>
                <a:lnTo>
                  <a:pt x="10974" y="3966"/>
                </a:lnTo>
                <a:lnTo>
                  <a:pt x="10755" y="3966"/>
                </a:lnTo>
                <a:lnTo>
                  <a:pt x="10560" y="4015"/>
                </a:lnTo>
                <a:lnTo>
                  <a:pt x="10366" y="4064"/>
                </a:lnTo>
                <a:lnTo>
                  <a:pt x="10220" y="4137"/>
                </a:lnTo>
                <a:lnTo>
                  <a:pt x="10171" y="4185"/>
                </a:lnTo>
                <a:lnTo>
                  <a:pt x="10122" y="4258"/>
                </a:lnTo>
                <a:lnTo>
                  <a:pt x="10147" y="4331"/>
                </a:lnTo>
                <a:lnTo>
                  <a:pt x="10171" y="4404"/>
                </a:lnTo>
                <a:lnTo>
                  <a:pt x="10341" y="4502"/>
                </a:lnTo>
                <a:lnTo>
                  <a:pt x="10536" y="4575"/>
                </a:lnTo>
                <a:lnTo>
                  <a:pt x="10731" y="4599"/>
                </a:lnTo>
                <a:lnTo>
                  <a:pt x="10950" y="4623"/>
                </a:lnTo>
                <a:lnTo>
                  <a:pt x="12142" y="4623"/>
                </a:lnTo>
                <a:lnTo>
                  <a:pt x="12580" y="4599"/>
                </a:lnTo>
                <a:lnTo>
                  <a:pt x="12458" y="4745"/>
                </a:lnTo>
                <a:lnTo>
                  <a:pt x="12312" y="4867"/>
                </a:lnTo>
                <a:lnTo>
                  <a:pt x="12020" y="5110"/>
                </a:lnTo>
                <a:lnTo>
                  <a:pt x="11461" y="5548"/>
                </a:lnTo>
                <a:lnTo>
                  <a:pt x="10901" y="5986"/>
                </a:lnTo>
                <a:lnTo>
                  <a:pt x="10633" y="6205"/>
                </a:lnTo>
                <a:lnTo>
                  <a:pt x="10366" y="6473"/>
                </a:lnTo>
                <a:lnTo>
                  <a:pt x="9879" y="7008"/>
                </a:lnTo>
                <a:lnTo>
                  <a:pt x="9392" y="7568"/>
                </a:lnTo>
                <a:lnTo>
                  <a:pt x="9149" y="7835"/>
                </a:lnTo>
                <a:lnTo>
                  <a:pt x="8881" y="8079"/>
                </a:lnTo>
                <a:lnTo>
                  <a:pt x="8760" y="7957"/>
                </a:lnTo>
                <a:lnTo>
                  <a:pt x="8614" y="7860"/>
                </a:lnTo>
                <a:lnTo>
                  <a:pt x="8346" y="7665"/>
                </a:lnTo>
                <a:lnTo>
                  <a:pt x="7957" y="7324"/>
                </a:lnTo>
                <a:lnTo>
                  <a:pt x="7567" y="6959"/>
                </a:lnTo>
                <a:lnTo>
                  <a:pt x="7300" y="6692"/>
                </a:lnTo>
                <a:lnTo>
                  <a:pt x="7008" y="6424"/>
                </a:lnTo>
                <a:lnTo>
                  <a:pt x="6837" y="6302"/>
                </a:lnTo>
                <a:lnTo>
                  <a:pt x="6667" y="6205"/>
                </a:lnTo>
                <a:lnTo>
                  <a:pt x="6497" y="6132"/>
                </a:lnTo>
                <a:lnTo>
                  <a:pt x="6302" y="6083"/>
                </a:lnTo>
                <a:lnTo>
                  <a:pt x="6253" y="6059"/>
                </a:lnTo>
                <a:lnTo>
                  <a:pt x="6107" y="6059"/>
                </a:lnTo>
                <a:lnTo>
                  <a:pt x="6034" y="6108"/>
                </a:lnTo>
                <a:lnTo>
                  <a:pt x="5864" y="6205"/>
                </a:lnTo>
                <a:lnTo>
                  <a:pt x="5718" y="6351"/>
                </a:lnTo>
                <a:lnTo>
                  <a:pt x="5450" y="6643"/>
                </a:lnTo>
                <a:lnTo>
                  <a:pt x="5207" y="6984"/>
                </a:lnTo>
                <a:lnTo>
                  <a:pt x="4964" y="7300"/>
                </a:lnTo>
                <a:lnTo>
                  <a:pt x="4818" y="7519"/>
                </a:lnTo>
                <a:lnTo>
                  <a:pt x="4623" y="7714"/>
                </a:lnTo>
                <a:lnTo>
                  <a:pt x="4258" y="8079"/>
                </a:lnTo>
                <a:lnTo>
                  <a:pt x="3918" y="8468"/>
                </a:lnTo>
                <a:lnTo>
                  <a:pt x="3747" y="8687"/>
                </a:lnTo>
                <a:lnTo>
                  <a:pt x="3626" y="8906"/>
                </a:lnTo>
                <a:lnTo>
                  <a:pt x="3601" y="8955"/>
                </a:lnTo>
                <a:lnTo>
                  <a:pt x="3601" y="9003"/>
                </a:lnTo>
                <a:lnTo>
                  <a:pt x="3626" y="9052"/>
                </a:lnTo>
                <a:lnTo>
                  <a:pt x="3650" y="9101"/>
                </a:lnTo>
                <a:lnTo>
                  <a:pt x="3699" y="9125"/>
                </a:lnTo>
                <a:lnTo>
                  <a:pt x="3747" y="9149"/>
                </a:lnTo>
                <a:lnTo>
                  <a:pt x="3796" y="9149"/>
                </a:lnTo>
                <a:lnTo>
                  <a:pt x="3869" y="9125"/>
                </a:lnTo>
                <a:lnTo>
                  <a:pt x="4064" y="9028"/>
                </a:lnTo>
                <a:lnTo>
                  <a:pt x="4283" y="8857"/>
                </a:lnTo>
                <a:lnTo>
                  <a:pt x="4477" y="8687"/>
                </a:lnTo>
                <a:lnTo>
                  <a:pt x="4672" y="8492"/>
                </a:lnTo>
                <a:lnTo>
                  <a:pt x="5037" y="8103"/>
                </a:lnTo>
                <a:lnTo>
                  <a:pt x="5353" y="7689"/>
                </a:lnTo>
                <a:lnTo>
                  <a:pt x="5669" y="7276"/>
                </a:lnTo>
                <a:lnTo>
                  <a:pt x="6010" y="6838"/>
                </a:lnTo>
                <a:lnTo>
                  <a:pt x="6156" y="6716"/>
                </a:lnTo>
                <a:lnTo>
                  <a:pt x="6302" y="6594"/>
                </a:lnTo>
                <a:lnTo>
                  <a:pt x="6594" y="6838"/>
                </a:lnTo>
                <a:lnTo>
                  <a:pt x="6910" y="7105"/>
                </a:lnTo>
                <a:lnTo>
                  <a:pt x="7470" y="7665"/>
                </a:lnTo>
                <a:lnTo>
                  <a:pt x="7762" y="7933"/>
                </a:lnTo>
                <a:lnTo>
                  <a:pt x="8078" y="8249"/>
                </a:lnTo>
                <a:lnTo>
                  <a:pt x="8249" y="8395"/>
                </a:lnTo>
                <a:lnTo>
                  <a:pt x="8443" y="8492"/>
                </a:lnTo>
                <a:lnTo>
                  <a:pt x="8614" y="8565"/>
                </a:lnTo>
                <a:lnTo>
                  <a:pt x="8808" y="8590"/>
                </a:lnTo>
                <a:lnTo>
                  <a:pt x="8906" y="8565"/>
                </a:lnTo>
                <a:lnTo>
                  <a:pt x="8979" y="8590"/>
                </a:lnTo>
                <a:lnTo>
                  <a:pt x="9076" y="8541"/>
                </a:lnTo>
                <a:lnTo>
                  <a:pt x="9392" y="8298"/>
                </a:lnTo>
                <a:lnTo>
                  <a:pt x="9684" y="8006"/>
                </a:lnTo>
                <a:lnTo>
                  <a:pt x="10244" y="7422"/>
                </a:lnTo>
                <a:lnTo>
                  <a:pt x="10779" y="6838"/>
                </a:lnTo>
                <a:lnTo>
                  <a:pt x="11071" y="6570"/>
                </a:lnTo>
                <a:lnTo>
                  <a:pt x="11388" y="6302"/>
                </a:lnTo>
                <a:lnTo>
                  <a:pt x="11996" y="5840"/>
                </a:lnTo>
                <a:lnTo>
                  <a:pt x="12604" y="5353"/>
                </a:lnTo>
                <a:lnTo>
                  <a:pt x="12847" y="5134"/>
                </a:lnTo>
                <a:lnTo>
                  <a:pt x="13066" y="4915"/>
                </a:lnTo>
                <a:lnTo>
                  <a:pt x="13139" y="5743"/>
                </a:lnTo>
                <a:lnTo>
                  <a:pt x="13115" y="6059"/>
                </a:lnTo>
                <a:lnTo>
                  <a:pt x="13091" y="6448"/>
                </a:lnTo>
                <a:lnTo>
                  <a:pt x="13091" y="6643"/>
                </a:lnTo>
                <a:lnTo>
                  <a:pt x="13115" y="6813"/>
                </a:lnTo>
                <a:lnTo>
                  <a:pt x="13164" y="6984"/>
                </a:lnTo>
                <a:lnTo>
                  <a:pt x="13261" y="7105"/>
                </a:lnTo>
                <a:lnTo>
                  <a:pt x="13310" y="7130"/>
                </a:lnTo>
                <a:lnTo>
                  <a:pt x="13383" y="7154"/>
                </a:lnTo>
                <a:lnTo>
                  <a:pt x="13456" y="7154"/>
                </a:lnTo>
                <a:lnTo>
                  <a:pt x="13504" y="7130"/>
                </a:lnTo>
                <a:lnTo>
                  <a:pt x="13626" y="7032"/>
                </a:lnTo>
                <a:lnTo>
                  <a:pt x="13699" y="6886"/>
                </a:lnTo>
                <a:lnTo>
                  <a:pt x="13723" y="6716"/>
                </a:lnTo>
                <a:lnTo>
                  <a:pt x="13748" y="6546"/>
                </a:lnTo>
                <a:lnTo>
                  <a:pt x="13723" y="6181"/>
                </a:lnTo>
                <a:lnTo>
                  <a:pt x="13699" y="5889"/>
                </a:lnTo>
                <a:lnTo>
                  <a:pt x="13675" y="5086"/>
                </a:lnTo>
                <a:lnTo>
                  <a:pt x="13650" y="4672"/>
                </a:lnTo>
                <a:lnTo>
                  <a:pt x="13602" y="4477"/>
                </a:lnTo>
                <a:lnTo>
                  <a:pt x="13529" y="4307"/>
                </a:lnTo>
                <a:lnTo>
                  <a:pt x="13504" y="4258"/>
                </a:lnTo>
                <a:lnTo>
                  <a:pt x="13456" y="4210"/>
                </a:lnTo>
                <a:lnTo>
                  <a:pt x="13456" y="4137"/>
                </a:lnTo>
                <a:lnTo>
                  <a:pt x="13456" y="4064"/>
                </a:lnTo>
                <a:lnTo>
                  <a:pt x="13407" y="4015"/>
                </a:lnTo>
                <a:lnTo>
                  <a:pt x="13358" y="3966"/>
                </a:lnTo>
                <a:lnTo>
                  <a:pt x="13285" y="3918"/>
                </a:lnTo>
                <a:lnTo>
                  <a:pt x="13188" y="3893"/>
                </a:lnTo>
                <a:lnTo>
                  <a:pt x="13042" y="3869"/>
                </a:lnTo>
                <a:close/>
                <a:moveTo>
                  <a:pt x="973" y="8298"/>
                </a:moveTo>
                <a:lnTo>
                  <a:pt x="998" y="8882"/>
                </a:lnTo>
                <a:lnTo>
                  <a:pt x="925" y="8906"/>
                </a:lnTo>
                <a:lnTo>
                  <a:pt x="827" y="8979"/>
                </a:lnTo>
                <a:lnTo>
                  <a:pt x="730" y="9052"/>
                </a:lnTo>
                <a:lnTo>
                  <a:pt x="487" y="9320"/>
                </a:lnTo>
                <a:lnTo>
                  <a:pt x="487" y="8955"/>
                </a:lnTo>
                <a:lnTo>
                  <a:pt x="560" y="8906"/>
                </a:lnTo>
                <a:lnTo>
                  <a:pt x="608" y="8809"/>
                </a:lnTo>
                <a:lnTo>
                  <a:pt x="803" y="8541"/>
                </a:lnTo>
                <a:lnTo>
                  <a:pt x="973" y="8298"/>
                </a:lnTo>
                <a:close/>
                <a:moveTo>
                  <a:pt x="16935" y="8541"/>
                </a:moveTo>
                <a:lnTo>
                  <a:pt x="16935" y="8979"/>
                </a:lnTo>
                <a:lnTo>
                  <a:pt x="16960" y="9247"/>
                </a:lnTo>
                <a:lnTo>
                  <a:pt x="16716" y="9393"/>
                </a:lnTo>
                <a:lnTo>
                  <a:pt x="16497" y="9539"/>
                </a:lnTo>
                <a:lnTo>
                  <a:pt x="16376" y="9660"/>
                </a:lnTo>
                <a:lnTo>
                  <a:pt x="16376" y="9198"/>
                </a:lnTo>
                <a:lnTo>
                  <a:pt x="16424" y="9149"/>
                </a:lnTo>
                <a:lnTo>
                  <a:pt x="16497" y="9076"/>
                </a:lnTo>
                <a:lnTo>
                  <a:pt x="16595" y="8930"/>
                </a:lnTo>
                <a:lnTo>
                  <a:pt x="16935" y="8541"/>
                </a:lnTo>
                <a:close/>
                <a:moveTo>
                  <a:pt x="998" y="9076"/>
                </a:moveTo>
                <a:lnTo>
                  <a:pt x="1022" y="9685"/>
                </a:lnTo>
                <a:lnTo>
                  <a:pt x="925" y="9709"/>
                </a:lnTo>
                <a:lnTo>
                  <a:pt x="827" y="9782"/>
                </a:lnTo>
                <a:lnTo>
                  <a:pt x="657" y="9904"/>
                </a:lnTo>
                <a:lnTo>
                  <a:pt x="535" y="10025"/>
                </a:lnTo>
                <a:lnTo>
                  <a:pt x="511" y="9636"/>
                </a:lnTo>
                <a:lnTo>
                  <a:pt x="584" y="9587"/>
                </a:lnTo>
                <a:lnTo>
                  <a:pt x="852" y="9247"/>
                </a:lnTo>
                <a:lnTo>
                  <a:pt x="998" y="9076"/>
                </a:lnTo>
                <a:close/>
                <a:moveTo>
                  <a:pt x="16960" y="9368"/>
                </a:moveTo>
                <a:lnTo>
                  <a:pt x="16935" y="9806"/>
                </a:lnTo>
                <a:lnTo>
                  <a:pt x="16741" y="9928"/>
                </a:lnTo>
                <a:lnTo>
                  <a:pt x="16546" y="10074"/>
                </a:lnTo>
                <a:lnTo>
                  <a:pt x="16400" y="10196"/>
                </a:lnTo>
                <a:lnTo>
                  <a:pt x="16376" y="9952"/>
                </a:lnTo>
                <a:lnTo>
                  <a:pt x="16449" y="9855"/>
                </a:lnTo>
                <a:lnTo>
                  <a:pt x="16668" y="9636"/>
                </a:lnTo>
                <a:lnTo>
                  <a:pt x="16960" y="9368"/>
                </a:lnTo>
                <a:close/>
                <a:moveTo>
                  <a:pt x="16935" y="10001"/>
                </a:moveTo>
                <a:lnTo>
                  <a:pt x="16935" y="10342"/>
                </a:lnTo>
                <a:lnTo>
                  <a:pt x="16814" y="10415"/>
                </a:lnTo>
                <a:lnTo>
                  <a:pt x="16668" y="10488"/>
                </a:lnTo>
                <a:lnTo>
                  <a:pt x="16424" y="10682"/>
                </a:lnTo>
                <a:lnTo>
                  <a:pt x="16400" y="10488"/>
                </a:lnTo>
                <a:lnTo>
                  <a:pt x="16546" y="10342"/>
                </a:lnTo>
                <a:lnTo>
                  <a:pt x="16692" y="10220"/>
                </a:lnTo>
                <a:lnTo>
                  <a:pt x="16935" y="10001"/>
                </a:lnTo>
                <a:close/>
                <a:moveTo>
                  <a:pt x="1046" y="10050"/>
                </a:moveTo>
                <a:lnTo>
                  <a:pt x="1046" y="10415"/>
                </a:lnTo>
                <a:lnTo>
                  <a:pt x="949" y="10463"/>
                </a:lnTo>
                <a:lnTo>
                  <a:pt x="852" y="10512"/>
                </a:lnTo>
                <a:lnTo>
                  <a:pt x="681" y="10682"/>
                </a:lnTo>
                <a:lnTo>
                  <a:pt x="584" y="10755"/>
                </a:lnTo>
                <a:lnTo>
                  <a:pt x="560" y="10536"/>
                </a:lnTo>
                <a:lnTo>
                  <a:pt x="657" y="10463"/>
                </a:lnTo>
                <a:lnTo>
                  <a:pt x="730" y="10390"/>
                </a:lnTo>
                <a:lnTo>
                  <a:pt x="876" y="10220"/>
                </a:lnTo>
                <a:lnTo>
                  <a:pt x="1046" y="10050"/>
                </a:lnTo>
                <a:close/>
                <a:moveTo>
                  <a:pt x="4185" y="2385"/>
                </a:moveTo>
                <a:lnTo>
                  <a:pt x="5158" y="2409"/>
                </a:lnTo>
                <a:lnTo>
                  <a:pt x="6132" y="2434"/>
                </a:lnTo>
                <a:lnTo>
                  <a:pt x="7129" y="2458"/>
                </a:lnTo>
                <a:lnTo>
                  <a:pt x="8103" y="2482"/>
                </a:lnTo>
                <a:lnTo>
                  <a:pt x="15938" y="2482"/>
                </a:lnTo>
                <a:lnTo>
                  <a:pt x="15938" y="2823"/>
                </a:lnTo>
                <a:lnTo>
                  <a:pt x="15913" y="3164"/>
                </a:lnTo>
                <a:lnTo>
                  <a:pt x="15889" y="3529"/>
                </a:lnTo>
                <a:lnTo>
                  <a:pt x="15913" y="3869"/>
                </a:lnTo>
                <a:lnTo>
                  <a:pt x="15938" y="5013"/>
                </a:lnTo>
                <a:lnTo>
                  <a:pt x="15938" y="5597"/>
                </a:lnTo>
                <a:lnTo>
                  <a:pt x="15938" y="6181"/>
                </a:lnTo>
                <a:lnTo>
                  <a:pt x="15913" y="7300"/>
                </a:lnTo>
                <a:lnTo>
                  <a:pt x="15889" y="8419"/>
                </a:lnTo>
                <a:lnTo>
                  <a:pt x="15889" y="9539"/>
                </a:lnTo>
                <a:lnTo>
                  <a:pt x="15913" y="10123"/>
                </a:lnTo>
                <a:lnTo>
                  <a:pt x="15938" y="10682"/>
                </a:lnTo>
                <a:lnTo>
                  <a:pt x="14161" y="10634"/>
                </a:lnTo>
                <a:lnTo>
                  <a:pt x="13285" y="10609"/>
                </a:lnTo>
                <a:lnTo>
                  <a:pt x="12385" y="10609"/>
                </a:lnTo>
                <a:lnTo>
                  <a:pt x="11315" y="10585"/>
                </a:lnTo>
                <a:lnTo>
                  <a:pt x="10220" y="10561"/>
                </a:lnTo>
                <a:lnTo>
                  <a:pt x="9149" y="10536"/>
                </a:lnTo>
                <a:lnTo>
                  <a:pt x="8614" y="10536"/>
                </a:lnTo>
                <a:lnTo>
                  <a:pt x="8054" y="10561"/>
                </a:lnTo>
                <a:lnTo>
                  <a:pt x="7056" y="10609"/>
                </a:lnTo>
                <a:lnTo>
                  <a:pt x="6059" y="10609"/>
                </a:lnTo>
                <a:lnTo>
                  <a:pt x="5037" y="10634"/>
                </a:lnTo>
                <a:lnTo>
                  <a:pt x="4039" y="10658"/>
                </a:lnTo>
                <a:lnTo>
                  <a:pt x="3334" y="10707"/>
                </a:lnTo>
                <a:lnTo>
                  <a:pt x="2604" y="10755"/>
                </a:lnTo>
                <a:lnTo>
                  <a:pt x="2068" y="10731"/>
                </a:lnTo>
                <a:lnTo>
                  <a:pt x="1533" y="10707"/>
                </a:lnTo>
                <a:lnTo>
                  <a:pt x="1460" y="8833"/>
                </a:lnTo>
                <a:lnTo>
                  <a:pt x="1436" y="7908"/>
                </a:lnTo>
                <a:lnTo>
                  <a:pt x="1411" y="6959"/>
                </a:lnTo>
                <a:lnTo>
                  <a:pt x="1460" y="5840"/>
                </a:lnTo>
                <a:lnTo>
                  <a:pt x="1509" y="4672"/>
                </a:lnTo>
                <a:lnTo>
                  <a:pt x="1533" y="3529"/>
                </a:lnTo>
                <a:lnTo>
                  <a:pt x="1509" y="2945"/>
                </a:lnTo>
                <a:lnTo>
                  <a:pt x="1484" y="2385"/>
                </a:lnTo>
                <a:lnTo>
                  <a:pt x="1703" y="2385"/>
                </a:lnTo>
                <a:lnTo>
                  <a:pt x="1947" y="2409"/>
                </a:lnTo>
                <a:lnTo>
                  <a:pt x="2409" y="2434"/>
                </a:lnTo>
                <a:lnTo>
                  <a:pt x="3285" y="2409"/>
                </a:lnTo>
                <a:lnTo>
                  <a:pt x="4185" y="2385"/>
                </a:lnTo>
                <a:close/>
                <a:moveTo>
                  <a:pt x="12288" y="11096"/>
                </a:moveTo>
                <a:lnTo>
                  <a:pt x="12531" y="11120"/>
                </a:lnTo>
                <a:lnTo>
                  <a:pt x="12434" y="11193"/>
                </a:lnTo>
                <a:lnTo>
                  <a:pt x="12191" y="11364"/>
                </a:lnTo>
                <a:lnTo>
                  <a:pt x="12118" y="11437"/>
                </a:lnTo>
                <a:lnTo>
                  <a:pt x="11874" y="11437"/>
                </a:lnTo>
                <a:lnTo>
                  <a:pt x="11923" y="11388"/>
                </a:lnTo>
                <a:lnTo>
                  <a:pt x="12118" y="11242"/>
                </a:lnTo>
                <a:lnTo>
                  <a:pt x="12288" y="11096"/>
                </a:lnTo>
                <a:close/>
                <a:moveTo>
                  <a:pt x="11290" y="11072"/>
                </a:moveTo>
                <a:lnTo>
                  <a:pt x="11972" y="11096"/>
                </a:lnTo>
                <a:lnTo>
                  <a:pt x="11753" y="11193"/>
                </a:lnTo>
                <a:lnTo>
                  <a:pt x="11534" y="11339"/>
                </a:lnTo>
                <a:lnTo>
                  <a:pt x="11388" y="11437"/>
                </a:lnTo>
                <a:lnTo>
                  <a:pt x="10877" y="11461"/>
                </a:lnTo>
                <a:lnTo>
                  <a:pt x="10925" y="11412"/>
                </a:lnTo>
                <a:lnTo>
                  <a:pt x="11120" y="11242"/>
                </a:lnTo>
                <a:lnTo>
                  <a:pt x="11217" y="11169"/>
                </a:lnTo>
                <a:lnTo>
                  <a:pt x="11290" y="11072"/>
                </a:lnTo>
                <a:close/>
                <a:moveTo>
                  <a:pt x="13115" y="11120"/>
                </a:moveTo>
                <a:lnTo>
                  <a:pt x="12920" y="11291"/>
                </a:lnTo>
                <a:lnTo>
                  <a:pt x="12775" y="11461"/>
                </a:lnTo>
                <a:lnTo>
                  <a:pt x="12604" y="11461"/>
                </a:lnTo>
                <a:lnTo>
                  <a:pt x="12945" y="11120"/>
                </a:lnTo>
                <a:close/>
                <a:moveTo>
                  <a:pt x="1509" y="11145"/>
                </a:moveTo>
                <a:lnTo>
                  <a:pt x="1776" y="11218"/>
                </a:lnTo>
                <a:lnTo>
                  <a:pt x="2044" y="11266"/>
                </a:lnTo>
                <a:lnTo>
                  <a:pt x="1849" y="11388"/>
                </a:lnTo>
                <a:lnTo>
                  <a:pt x="1679" y="11510"/>
                </a:lnTo>
                <a:lnTo>
                  <a:pt x="1095" y="11510"/>
                </a:lnTo>
                <a:lnTo>
                  <a:pt x="1241" y="11364"/>
                </a:lnTo>
                <a:lnTo>
                  <a:pt x="1387" y="11266"/>
                </a:lnTo>
                <a:lnTo>
                  <a:pt x="1509" y="11145"/>
                </a:lnTo>
                <a:close/>
                <a:moveTo>
                  <a:pt x="13504" y="11145"/>
                </a:moveTo>
                <a:lnTo>
                  <a:pt x="14234" y="11169"/>
                </a:lnTo>
                <a:lnTo>
                  <a:pt x="14088" y="11242"/>
                </a:lnTo>
                <a:lnTo>
                  <a:pt x="13942" y="11315"/>
                </a:lnTo>
                <a:lnTo>
                  <a:pt x="13821" y="11412"/>
                </a:lnTo>
                <a:lnTo>
                  <a:pt x="13723" y="11510"/>
                </a:lnTo>
                <a:lnTo>
                  <a:pt x="13139" y="11485"/>
                </a:lnTo>
                <a:lnTo>
                  <a:pt x="13285" y="11339"/>
                </a:lnTo>
                <a:lnTo>
                  <a:pt x="13504" y="11145"/>
                </a:lnTo>
                <a:close/>
                <a:moveTo>
                  <a:pt x="16960" y="10999"/>
                </a:moveTo>
                <a:lnTo>
                  <a:pt x="17008" y="11485"/>
                </a:lnTo>
                <a:lnTo>
                  <a:pt x="16935" y="11461"/>
                </a:lnTo>
                <a:lnTo>
                  <a:pt x="16887" y="11461"/>
                </a:lnTo>
                <a:lnTo>
                  <a:pt x="16570" y="11510"/>
                </a:lnTo>
                <a:lnTo>
                  <a:pt x="16765" y="11242"/>
                </a:lnTo>
                <a:lnTo>
                  <a:pt x="16960" y="10999"/>
                </a:lnTo>
                <a:close/>
                <a:moveTo>
                  <a:pt x="15037" y="11169"/>
                </a:moveTo>
                <a:lnTo>
                  <a:pt x="14818" y="11339"/>
                </a:lnTo>
                <a:lnTo>
                  <a:pt x="14697" y="11461"/>
                </a:lnTo>
                <a:lnTo>
                  <a:pt x="14624" y="11558"/>
                </a:lnTo>
                <a:lnTo>
                  <a:pt x="14259" y="11558"/>
                </a:lnTo>
                <a:lnTo>
                  <a:pt x="14551" y="11364"/>
                </a:lnTo>
                <a:lnTo>
                  <a:pt x="14697" y="11266"/>
                </a:lnTo>
                <a:lnTo>
                  <a:pt x="14818" y="11169"/>
                </a:lnTo>
                <a:close/>
                <a:moveTo>
                  <a:pt x="15962" y="11193"/>
                </a:moveTo>
                <a:lnTo>
                  <a:pt x="15913" y="11242"/>
                </a:lnTo>
                <a:lnTo>
                  <a:pt x="15743" y="11388"/>
                </a:lnTo>
                <a:lnTo>
                  <a:pt x="15621" y="11558"/>
                </a:lnTo>
                <a:lnTo>
                  <a:pt x="15037" y="11558"/>
                </a:lnTo>
                <a:lnTo>
                  <a:pt x="15183" y="11412"/>
                </a:lnTo>
                <a:lnTo>
                  <a:pt x="15329" y="11291"/>
                </a:lnTo>
                <a:lnTo>
                  <a:pt x="15500" y="11193"/>
                </a:lnTo>
                <a:close/>
                <a:moveTo>
                  <a:pt x="16935" y="10366"/>
                </a:moveTo>
                <a:lnTo>
                  <a:pt x="16960" y="10853"/>
                </a:lnTo>
                <a:lnTo>
                  <a:pt x="16765" y="10974"/>
                </a:lnTo>
                <a:lnTo>
                  <a:pt x="16570" y="11120"/>
                </a:lnTo>
                <a:lnTo>
                  <a:pt x="16400" y="11315"/>
                </a:lnTo>
                <a:lnTo>
                  <a:pt x="16230" y="11534"/>
                </a:lnTo>
                <a:lnTo>
                  <a:pt x="15962" y="11558"/>
                </a:lnTo>
                <a:lnTo>
                  <a:pt x="16084" y="11412"/>
                </a:lnTo>
                <a:lnTo>
                  <a:pt x="16181" y="11315"/>
                </a:lnTo>
                <a:lnTo>
                  <a:pt x="16230" y="11266"/>
                </a:lnTo>
                <a:lnTo>
                  <a:pt x="16278" y="11193"/>
                </a:lnTo>
                <a:lnTo>
                  <a:pt x="16376" y="11169"/>
                </a:lnTo>
                <a:lnTo>
                  <a:pt x="16449" y="11096"/>
                </a:lnTo>
                <a:lnTo>
                  <a:pt x="16497" y="11023"/>
                </a:lnTo>
                <a:lnTo>
                  <a:pt x="16497" y="10926"/>
                </a:lnTo>
                <a:lnTo>
                  <a:pt x="16570" y="10877"/>
                </a:lnTo>
                <a:lnTo>
                  <a:pt x="16789" y="10634"/>
                </a:lnTo>
                <a:lnTo>
                  <a:pt x="16887" y="10512"/>
                </a:lnTo>
                <a:lnTo>
                  <a:pt x="16935" y="10366"/>
                </a:lnTo>
                <a:close/>
                <a:moveTo>
                  <a:pt x="1071" y="10780"/>
                </a:moveTo>
                <a:lnTo>
                  <a:pt x="1071" y="10828"/>
                </a:lnTo>
                <a:lnTo>
                  <a:pt x="1071" y="10901"/>
                </a:lnTo>
                <a:lnTo>
                  <a:pt x="1119" y="10974"/>
                </a:lnTo>
                <a:lnTo>
                  <a:pt x="1144" y="10999"/>
                </a:lnTo>
                <a:lnTo>
                  <a:pt x="1192" y="11047"/>
                </a:lnTo>
                <a:lnTo>
                  <a:pt x="1022" y="11169"/>
                </a:lnTo>
                <a:lnTo>
                  <a:pt x="827" y="11339"/>
                </a:lnTo>
                <a:lnTo>
                  <a:pt x="730" y="11461"/>
                </a:lnTo>
                <a:lnTo>
                  <a:pt x="657" y="11558"/>
                </a:lnTo>
                <a:lnTo>
                  <a:pt x="608" y="11583"/>
                </a:lnTo>
                <a:lnTo>
                  <a:pt x="608" y="11266"/>
                </a:lnTo>
                <a:lnTo>
                  <a:pt x="681" y="11193"/>
                </a:lnTo>
                <a:lnTo>
                  <a:pt x="754" y="11120"/>
                </a:lnTo>
                <a:lnTo>
                  <a:pt x="949" y="10901"/>
                </a:lnTo>
                <a:lnTo>
                  <a:pt x="1071" y="10780"/>
                </a:lnTo>
                <a:close/>
                <a:moveTo>
                  <a:pt x="2750" y="11266"/>
                </a:moveTo>
                <a:lnTo>
                  <a:pt x="2604" y="11412"/>
                </a:lnTo>
                <a:lnTo>
                  <a:pt x="2458" y="11583"/>
                </a:lnTo>
                <a:lnTo>
                  <a:pt x="2117" y="11534"/>
                </a:lnTo>
                <a:lnTo>
                  <a:pt x="2141" y="11510"/>
                </a:lnTo>
                <a:lnTo>
                  <a:pt x="2287" y="11388"/>
                </a:lnTo>
                <a:lnTo>
                  <a:pt x="2385" y="11266"/>
                </a:lnTo>
                <a:close/>
                <a:moveTo>
                  <a:pt x="8176" y="11072"/>
                </a:moveTo>
                <a:lnTo>
                  <a:pt x="8127" y="11120"/>
                </a:lnTo>
                <a:lnTo>
                  <a:pt x="7884" y="11339"/>
                </a:lnTo>
                <a:lnTo>
                  <a:pt x="7665" y="11583"/>
                </a:lnTo>
                <a:lnTo>
                  <a:pt x="7251" y="11583"/>
                </a:lnTo>
                <a:lnTo>
                  <a:pt x="7373" y="11461"/>
                </a:lnTo>
                <a:lnTo>
                  <a:pt x="7738" y="11096"/>
                </a:lnTo>
                <a:lnTo>
                  <a:pt x="8176" y="11072"/>
                </a:lnTo>
                <a:close/>
                <a:moveTo>
                  <a:pt x="9125" y="11047"/>
                </a:moveTo>
                <a:lnTo>
                  <a:pt x="8979" y="11145"/>
                </a:lnTo>
                <a:lnTo>
                  <a:pt x="8735" y="11339"/>
                </a:lnTo>
                <a:lnTo>
                  <a:pt x="8614" y="11461"/>
                </a:lnTo>
                <a:lnTo>
                  <a:pt x="8541" y="11583"/>
                </a:lnTo>
                <a:lnTo>
                  <a:pt x="8030" y="11583"/>
                </a:lnTo>
                <a:lnTo>
                  <a:pt x="8224" y="11388"/>
                </a:lnTo>
                <a:lnTo>
                  <a:pt x="8468" y="11169"/>
                </a:lnTo>
                <a:lnTo>
                  <a:pt x="8614" y="11072"/>
                </a:lnTo>
                <a:lnTo>
                  <a:pt x="9125" y="11047"/>
                </a:lnTo>
                <a:close/>
                <a:moveTo>
                  <a:pt x="10317" y="11047"/>
                </a:moveTo>
                <a:lnTo>
                  <a:pt x="10828" y="11072"/>
                </a:lnTo>
                <a:lnTo>
                  <a:pt x="10731" y="11120"/>
                </a:lnTo>
                <a:lnTo>
                  <a:pt x="10512" y="11315"/>
                </a:lnTo>
                <a:lnTo>
                  <a:pt x="10414" y="11412"/>
                </a:lnTo>
                <a:lnTo>
                  <a:pt x="10341" y="11534"/>
                </a:lnTo>
                <a:lnTo>
                  <a:pt x="9733" y="11583"/>
                </a:lnTo>
                <a:lnTo>
                  <a:pt x="10001" y="11315"/>
                </a:lnTo>
                <a:lnTo>
                  <a:pt x="10317" y="11072"/>
                </a:lnTo>
                <a:lnTo>
                  <a:pt x="10317" y="11047"/>
                </a:lnTo>
                <a:close/>
                <a:moveTo>
                  <a:pt x="7446" y="11096"/>
                </a:moveTo>
                <a:lnTo>
                  <a:pt x="7227" y="11242"/>
                </a:lnTo>
                <a:lnTo>
                  <a:pt x="7032" y="11388"/>
                </a:lnTo>
                <a:lnTo>
                  <a:pt x="6935" y="11485"/>
                </a:lnTo>
                <a:lnTo>
                  <a:pt x="6862" y="11583"/>
                </a:lnTo>
                <a:lnTo>
                  <a:pt x="6618" y="11607"/>
                </a:lnTo>
                <a:lnTo>
                  <a:pt x="6156" y="11607"/>
                </a:lnTo>
                <a:lnTo>
                  <a:pt x="6424" y="11388"/>
                </a:lnTo>
                <a:lnTo>
                  <a:pt x="6594" y="11266"/>
                </a:lnTo>
                <a:lnTo>
                  <a:pt x="6667" y="11193"/>
                </a:lnTo>
                <a:lnTo>
                  <a:pt x="6740" y="11120"/>
                </a:lnTo>
                <a:lnTo>
                  <a:pt x="7446" y="11096"/>
                </a:lnTo>
                <a:close/>
                <a:moveTo>
                  <a:pt x="10122" y="11047"/>
                </a:moveTo>
                <a:lnTo>
                  <a:pt x="9928" y="11169"/>
                </a:lnTo>
                <a:lnTo>
                  <a:pt x="9733" y="11291"/>
                </a:lnTo>
                <a:lnTo>
                  <a:pt x="9563" y="11437"/>
                </a:lnTo>
                <a:lnTo>
                  <a:pt x="9392" y="11607"/>
                </a:lnTo>
                <a:lnTo>
                  <a:pt x="8906" y="11607"/>
                </a:lnTo>
                <a:lnTo>
                  <a:pt x="9149" y="11364"/>
                </a:lnTo>
                <a:lnTo>
                  <a:pt x="9490" y="11047"/>
                </a:lnTo>
                <a:close/>
                <a:moveTo>
                  <a:pt x="3650" y="11193"/>
                </a:moveTo>
                <a:lnTo>
                  <a:pt x="3382" y="11364"/>
                </a:lnTo>
                <a:lnTo>
                  <a:pt x="3261" y="11485"/>
                </a:lnTo>
                <a:lnTo>
                  <a:pt x="3139" y="11631"/>
                </a:lnTo>
                <a:lnTo>
                  <a:pt x="2798" y="11607"/>
                </a:lnTo>
                <a:lnTo>
                  <a:pt x="3066" y="11242"/>
                </a:lnTo>
                <a:lnTo>
                  <a:pt x="3650" y="11193"/>
                </a:lnTo>
                <a:close/>
                <a:moveTo>
                  <a:pt x="4331" y="11145"/>
                </a:moveTo>
                <a:lnTo>
                  <a:pt x="4112" y="11315"/>
                </a:lnTo>
                <a:lnTo>
                  <a:pt x="3966" y="11461"/>
                </a:lnTo>
                <a:lnTo>
                  <a:pt x="3869" y="11558"/>
                </a:lnTo>
                <a:lnTo>
                  <a:pt x="3772" y="11656"/>
                </a:lnTo>
                <a:lnTo>
                  <a:pt x="3407" y="11656"/>
                </a:lnTo>
                <a:lnTo>
                  <a:pt x="3577" y="11485"/>
                </a:lnTo>
                <a:lnTo>
                  <a:pt x="3699" y="11339"/>
                </a:lnTo>
                <a:lnTo>
                  <a:pt x="3820" y="11169"/>
                </a:lnTo>
                <a:lnTo>
                  <a:pt x="4331" y="11145"/>
                </a:lnTo>
                <a:close/>
                <a:moveTo>
                  <a:pt x="6375" y="11120"/>
                </a:moveTo>
                <a:lnTo>
                  <a:pt x="6205" y="11242"/>
                </a:lnTo>
                <a:lnTo>
                  <a:pt x="5986" y="11412"/>
                </a:lnTo>
                <a:lnTo>
                  <a:pt x="5888" y="11510"/>
                </a:lnTo>
                <a:lnTo>
                  <a:pt x="5815" y="11631"/>
                </a:lnTo>
                <a:lnTo>
                  <a:pt x="5037" y="11656"/>
                </a:lnTo>
                <a:lnTo>
                  <a:pt x="5353" y="11339"/>
                </a:lnTo>
                <a:lnTo>
                  <a:pt x="5572" y="11169"/>
                </a:lnTo>
                <a:lnTo>
                  <a:pt x="5596" y="11120"/>
                </a:lnTo>
                <a:close/>
                <a:moveTo>
                  <a:pt x="5134" y="11145"/>
                </a:moveTo>
                <a:lnTo>
                  <a:pt x="4964" y="11291"/>
                </a:lnTo>
                <a:lnTo>
                  <a:pt x="4794" y="11461"/>
                </a:lnTo>
                <a:lnTo>
                  <a:pt x="4769" y="11510"/>
                </a:lnTo>
                <a:lnTo>
                  <a:pt x="4769" y="11583"/>
                </a:lnTo>
                <a:lnTo>
                  <a:pt x="4769" y="11631"/>
                </a:lnTo>
                <a:lnTo>
                  <a:pt x="4794" y="11656"/>
                </a:lnTo>
                <a:lnTo>
                  <a:pt x="4137" y="11680"/>
                </a:lnTo>
                <a:lnTo>
                  <a:pt x="4137" y="11680"/>
                </a:lnTo>
                <a:lnTo>
                  <a:pt x="4258" y="11510"/>
                </a:lnTo>
                <a:lnTo>
                  <a:pt x="4404" y="11388"/>
                </a:lnTo>
                <a:lnTo>
                  <a:pt x="4575" y="11266"/>
                </a:lnTo>
                <a:lnTo>
                  <a:pt x="4672" y="11218"/>
                </a:lnTo>
                <a:lnTo>
                  <a:pt x="4721" y="11145"/>
                </a:lnTo>
                <a:close/>
                <a:moveTo>
                  <a:pt x="8541" y="0"/>
                </a:moveTo>
                <a:lnTo>
                  <a:pt x="8468" y="49"/>
                </a:lnTo>
                <a:lnTo>
                  <a:pt x="8395" y="146"/>
                </a:lnTo>
                <a:lnTo>
                  <a:pt x="8370" y="244"/>
                </a:lnTo>
                <a:lnTo>
                  <a:pt x="8346" y="463"/>
                </a:lnTo>
                <a:lnTo>
                  <a:pt x="8370" y="706"/>
                </a:lnTo>
                <a:lnTo>
                  <a:pt x="8419" y="949"/>
                </a:lnTo>
                <a:lnTo>
                  <a:pt x="4842" y="974"/>
                </a:lnTo>
                <a:lnTo>
                  <a:pt x="2555" y="998"/>
                </a:lnTo>
                <a:lnTo>
                  <a:pt x="1411" y="1022"/>
                </a:lnTo>
                <a:lnTo>
                  <a:pt x="827" y="1022"/>
                </a:lnTo>
                <a:lnTo>
                  <a:pt x="511" y="1047"/>
                </a:lnTo>
                <a:lnTo>
                  <a:pt x="243" y="1120"/>
                </a:lnTo>
                <a:lnTo>
                  <a:pt x="195" y="1144"/>
                </a:lnTo>
                <a:lnTo>
                  <a:pt x="170" y="1193"/>
                </a:lnTo>
                <a:lnTo>
                  <a:pt x="146" y="1241"/>
                </a:lnTo>
                <a:lnTo>
                  <a:pt x="170" y="1290"/>
                </a:lnTo>
                <a:lnTo>
                  <a:pt x="146" y="1314"/>
                </a:lnTo>
                <a:lnTo>
                  <a:pt x="73" y="1509"/>
                </a:lnTo>
                <a:lnTo>
                  <a:pt x="24" y="1704"/>
                </a:lnTo>
                <a:lnTo>
                  <a:pt x="0" y="1923"/>
                </a:lnTo>
                <a:lnTo>
                  <a:pt x="0" y="2142"/>
                </a:lnTo>
                <a:lnTo>
                  <a:pt x="24" y="2580"/>
                </a:lnTo>
                <a:lnTo>
                  <a:pt x="73" y="2993"/>
                </a:lnTo>
                <a:lnTo>
                  <a:pt x="97" y="3626"/>
                </a:lnTo>
                <a:lnTo>
                  <a:pt x="122" y="4234"/>
                </a:lnTo>
                <a:lnTo>
                  <a:pt x="122" y="5475"/>
                </a:lnTo>
                <a:lnTo>
                  <a:pt x="97" y="6302"/>
                </a:lnTo>
                <a:lnTo>
                  <a:pt x="73" y="7130"/>
                </a:lnTo>
                <a:lnTo>
                  <a:pt x="49" y="7957"/>
                </a:lnTo>
                <a:lnTo>
                  <a:pt x="49" y="8784"/>
                </a:lnTo>
                <a:lnTo>
                  <a:pt x="73" y="9563"/>
                </a:lnTo>
                <a:lnTo>
                  <a:pt x="97" y="10317"/>
                </a:lnTo>
                <a:lnTo>
                  <a:pt x="146" y="11072"/>
                </a:lnTo>
                <a:lnTo>
                  <a:pt x="170" y="11850"/>
                </a:lnTo>
                <a:lnTo>
                  <a:pt x="195" y="11923"/>
                </a:lnTo>
                <a:lnTo>
                  <a:pt x="219" y="11972"/>
                </a:lnTo>
                <a:lnTo>
                  <a:pt x="268" y="12020"/>
                </a:lnTo>
                <a:lnTo>
                  <a:pt x="316" y="12045"/>
                </a:lnTo>
                <a:lnTo>
                  <a:pt x="438" y="12045"/>
                </a:lnTo>
                <a:lnTo>
                  <a:pt x="511" y="12020"/>
                </a:lnTo>
                <a:lnTo>
                  <a:pt x="560" y="11996"/>
                </a:lnTo>
                <a:lnTo>
                  <a:pt x="560" y="11972"/>
                </a:lnTo>
                <a:lnTo>
                  <a:pt x="681" y="11923"/>
                </a:lnTo>
                <a:lnTo>
                  <a:pt x="803" y="11899"/>
                </a:lnTo>
                <a:lnTo>
                  <a:pt x="949" y="11874"/>
                </a:lnTo>
                <a:lnTo>
                  <a:pt x="1119" y="11874"/>
                </a:lnTo>
                <a:lnTo>
                  <a:pt x="1436" y="11899"/>
                </a:lnTo>
                <a:lnTo>
                  <a:pt x="1679" y="11923"/>
                </a:lnTo>
                <a:lnTo>
                  <a:pt x="2360" y="11972"/>
                </a:lnTo>
                <a:lnTo>
                  <a:pt x="3042" y="12045"/>
                </a:lnTo>
                <a:lnTo>
                  <a:pt x="3747" y="12093"/>
                </a:lnTo>
                <a:lnTo>
                  <a:pt x="4477" y="12118"/>
                </a:lnTo>
                <a:lnTo>
                  <a:pt x="4404" y="12215"/>
                </a:lnTo>
                <a:lnTo>
                  <a:pt x="4307" y="12337"/>
                </a:lnTo>
                <a:lnTo>
                  <a:pt x="4161" y="12580"/>
                </a:lnTo>
                <a:lnTo>
                  <a:pt x="3991" y="13018"/>
                </a:lnTo>
                <a:lnTo>
                  <a:pt x="3845" y="13334"/>
                </a:lnTo>
                <a:lnTo>
                  <a:pt x="3674" y="13651"/>
                </a:lnTo>
                <a:lnTo>
                  <a:pt x="3358" y="14283"/>
                </a:lnTo>
                <a:lnTo>
                  <a:pt x="3236" y="14502"/>
                </a:lnTo>
                <a:lnTo>
                  <a:pt x="3139" y="14746"/>
                </a:lnTo>
                <a:lnTo>
                  <a:pt x="3090" y="14843"/>
                </a:lnTo>
                <a:lnTo>
                  <a:pt x="3090" y="14965"/>
                </a:lnTo>
                <a:lnTo>
                  <a:pt x="3090" y="15086"/>
                </a:lnTo>
                <a:lnTo>
                  <a:pt x="3139" y="15232"/>
                </a:lnTo>
                <a:lnTo>
                  <a:pt x="3188" y="15281"/>
                </a:lnTo>
                <a:lnTo>
                  <a:pt x="3236" y="15305"/>
                </a:lnTo>
                <a:lnTo>
                  <a:pt x="3309" y="15330"/>
                </a:lnTo>
                <a:lnTo>
                  <a:pt x="3382" y="15305"/>
                </a:lnTo>
                <a:lnTo>
                  <a:pt x="3480" y="15281"/>
                </a:lnTo>
                <a:lnTo>
                  <a:pt x="3553" y="15208"/>
                </a:lnTo>
                <a:lnTo>
                  <a:pt x="3601" y="15159"/>
                </a:lnTo>
                <a:lnTo>
                  <a:pt x="3650" y="15086"/>
                </a:lnTo>
                <a:lnTo>
                  <a:pt x="3747" y="14916"/>
                </a:lnTo>
                <a:lnTo>
                  <a:pt x="3820" y="14721"/>
                </a:lnTo>
                <a:lnTo>
                  <a:pt x="4088" y="14210"/>
                </a:lnTo>
                <a:lnTo>
                  <a:pt x="4331" y="13699"/>
                </a:lnTo>
                <a:lnTo>
                  <a:pt x="4526" y="13237"/>
                </a:lnTo>
                <a:lnTo>
                  <a:pt x="4721" y="12750"/>
                </a:lnTo>
                <a:lnTo>
                  <a:pt x="4867" y="12434"/>
                </a:lnTo>
                <a:lnTo>
                  <a:pt x="4939" y="12264"/>
                </a:lnTo>
                <a:lnTo>
                  <a:pt x="4988" y="12118"/>
                </a:lnTo>
                <a:lnTo>
                  <a:pt x="6180" y="12045"/>
                </a:lnTo>
                <a:lnTo>
                  <a:pt x="7348" y="11996"/>
                </a:lnTo>
                <a:lnTo>
                  <a:pt x="7932" y="11996"/>
                </a:lnTo>
                <a:lnTo>
                  <a:pt x="8516" y="12020"/>
                </a:lnTo>
                <a:lnTo>
                  <a:pt x="9684" y="12020"/>
                </a:lnTo>
                <a:lnTo>
                  <a:pt x="10341" y="11996"/>
                </a:lnTo>
                <a:lnTo>
                  <a:pt x="10998" y="11947"/>
                </a:lnTo>
                <a:lnTo>
                  <a:pt x="11631" y="11874"/>
                </a:lnTo>
                <a:lnTo>
                  <a:pt x="12337" y="11874"/>
                </a:lnTo>
                <a:lnTo>
                  <a:pt x="12337" y="11996"/>
                </a:lnTo>
                <a:lnTo>
                  <a:pt x="12434" y="12410"/>
                </a:lnTo>
                <a:lnTo>
                  <a:pt x="12580" y="12799"/>
                </a:lnTo>
                <a:lnTo>
                  <a:pt x="12775" y="13188"/>
                </a:lnTo>
                <a:lnTo>
                  <a:pt x="12969" y="13578"/>
                </a:lnTo>
                <a:lnTo>
                  <a:pt x="13188" y="13943"/>
                </a:lnTo>
                <a:lnTo>
                  <a:pt x="13431" y="14308"/>
                </a:lnTo>
                <a:lnTo>
                  <a:pt x="13918" y="15013"/>
                </a:lnTo>
                <a:lnTo>
                  <a:pt x="14015" y="15111"/>
                </a:lnTo>
                <a:lnTo>
                  <a:pt x="14137" y="15159"/>
                </a:lnTo>
                <a:lnTo>
                  <a:pt x="14259" y="15135"/>
                </a:lnTo>
                <a:lnTo>
                  <a:pt x="14356" y="15111"/>
                </a:lnTo>
                <a:lnTo>
                  <a:pt x="14453" y="15038"/>
                </a:lnTo>
                <a:lnTo>
                  <a:pt x="14502" y="14940"/>
                </a:lnTo>
                <a:lnTo>
                  <a:pt x="14502" y="14819"/>
                </a:lnTo>
                <a:lnTo>
                  <a:pt x="14478" y="14770"/>
                </a:lnTo>
                <a:lnTo>
                  <a:pt x="14453" y="14697"/>
                </a:lnTo>
                <a:lnTo>
                  <a:pt x="13991" y="14040"/>
                </a:lnTo>
                <a:lnTo>
                  <a:pt x="13577" y="13359"/>
                </a:lnTo>
                <a:lnTo>
                  <a:pt x="13383" y="12994"/>
                </a:lnTo>
                <a:lnTo>
                  <a:pt x="13188" y="12653"/>
                </a:lnTo>
                <a:lnTo>
                  <a:pt x="13042" y="12288"/>
                </a:lnTo>
                <a:lnTo>
                  <a:pt x="12872" y="11899"/>
                </a:lnTo>
                <a:lnTo>
                  <a:pt x="13918" y="11947"/>
                </a:lnTo>
                <a:lnTo>
                  <a:pt x="14940" y="11996"/>
                </a:lnTo>
                <a:lnTo>
                  <a:pt x="15451" y="11996"/>
                </a:lnTo>
                <a:lnTo>
                  <a:pt x="15986" y="11972"/>
                </a:lnTo>
                <a:lnTo>
                  <a:pt x="16497" y="11947"/>
                </a:lnTo>
                <a:lnTo>
                  <a:pt x="17008" y="11899"/>
                </a:lnTo>
                <a:lnTo>
                  <a:pt x="17057" y="11874"/>
                </a:lnTo>
                <a:lnTo>
                  <a:pt x="17106" y="11947"/>
                </a:lnTo>
                <a:lnTo>
                  <a:pt x="17154" y="11996"/>
                </a:lnTo>
                <a:lnTo>
                  <a:pt x="17325" y="11996"/>
                </a:lnTo>
                <a:lnTo>
                  <a:pt x="17398" y="11947"/>
                </a:lnTo>
                <a:lnTo>
                  <a:pt x="17446" y="11899"/>
                </a:lnTo>
                <a:lnTo>
                  <a:pt x="17495" y="11802"/>
                </a:lnTo>
                <a:lnTo>
                  <a:pt x="17495" y="11704"/>
                </a:lnTo>
                <a:lnTo>
                  <a:pt x="17446" y="11339"/>
                </a:lnTo>
                <a:lnTo>
                  <a:pt x="17398" y="10950"/>
                </a:lnTo>
                <a:lnTo>
                  <a:pt x="17373" y="10171"/>
                </a:lnTo>
                <a:lnTo>
                  <a:pt x="17398" y="9393"/>
                </a:lnTo>
                <a:lnTo>
                  <a:pt x="17373" y="8614"/>
                </a:lnTo>
                <a:lnTo>
                  <a:pt x="17373" y="7008"/>
                </a:lnTo>
                <a:lnTo>
                  <a:pt x="17349" y="5402"/>
                </a:lnTo>
                <a:lnTo>
                  <a:pt x="17349" y="2507"/>
                </a:lnTo>
                <a:lnTo>
                  <a:pt x="17373" y="2239"/>
                </a:lnTo>
                <a:lnTo>
                  <a:pt x="17373" y="1898"/>
                </a:lnTo>
                <a:lnTo>
                  <a:pt x="17349" y="1728"/>
                </a:lnTo>
                <a:lnTo>
                  <a:pt x="17325" y="1558"/>
                </a:lnTo>
                <a:lnTo>
                  <a:pt x="17276" y="1436"/>
                </a:lnTo>
                <a:lnTo>
                  <a:pt x="17203" y="1314"/>
                </a:lnTo>
                <a:lnTo>
                  <a:pt x="17203" y="1241"/>
                </a:lnTo>
                <a:lnTo>
                  <a:pt x="17203" y="1193"/>
                </a:lnTo>
                <a:lnTo>
                  <a:pt x="17179" y="1144"/>
                </a:lnTo>
                <a:lnTo>
                  <a:pt x="17154" y="1095"/>
                </a:lnTo>
                <a:lnTo>
                  <a:pt x="17033" y="1047"/>
                </a:lnTo>
                <a:lnTo>
                  <a:pt x="16911" y="998"/>
                </a:lnTo>
                <a:lnTo>
                  <a:pt x="16789" y="974"/>
                </a:lnTo>
                <a:lnTo>
                  <a:pt x="16643" y="974"/>
                </a:lnTo>
                <a:lnTo>
                  <a:pt x="16351" y="998"/>
                </a:lnTo>
                <a:lnTo>
                  <a:pt x="16108" y="998"/>
                </a:lnTo>
                <a:lnTo>
                  <a:pt x="15062" y="974"/>
                </a:lnTo>
                <a:lnTo>
                  <a:pt x="14015" y="925"/>
                </a:lnTo>
                <a:lnTo>
                  <a:pt x="13456" y="901"/>
                </a:lnTo>
                <a:lnTo>
                  <a:pt x="12872" y="876"/>
                </a:lnTo>
                <a:lnTo>
                  <a:pt x="11704" y="901"/>
                </a:lnTo>
                <a:lnTo>
                  <a:pt x="9392" y="949"/>
                </a:lnTo>
                <a:lnTo>
                  <a:pt x="8930" y="949"/>
                </a:lnTo>
                <a:lnTo>
                  <a:pt x="8954" y="852"/>
                </a:lnTo>
                <a:lnTo>
                  <a:pt x="8954" y="779"/>
                </a:lnTo>
                <a:lnTo>
                  <a:pt x="8954" y="706"/>
                </a:lnTo>
                <a:lnTo>
                  <a:pt x="8906" y="609"/>
                </a:lnTo>
                <a:lnTo>
                  <a:pt x="8881" y="584"/>
                </a:lnTo>
                <a:lnTo>
                  <a:pt x="8857" y="463"/>
                </a:lnTo>
                <a:lnTo>
                  <a:pt x="8833" y="244"/>
                </a:lnTo>
                <a:lnTo>
                  <a:pt x="8808" y="146"/>
                </a:lnTo>
                <a:lnTo>
                  <a:pt x="8735" y="49"/>
                </a:lnTo>
                <a:lnTo>
                  <a:pt x="866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defTabSz="914400"/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303123271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685800" y="2737127"/>
            <a:ext cx="7772400" cy="154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6000" dirty="0"/>
              <a:t>1</a:t>
            </a:r>
            <a:r>
              <a:rPr lang="en" sz="6000" dirty="0" smtClean="0"/>
              <a:t>.</a:t>
            </a:r>
            <a:endParaRPr lang="en" sz="6000"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lvl="0"/>
            <a:r>
              <a:rPr lang="en-US" b="1" u="sng" dirty="0" smtClean="0">
                <a:solidFill>
                  <a:srgbClr val="CCFFCC"/>
                </a:solidFill>
              </a:rPr>
              <a:t>Rejoice In Thanksgiving</a:t>
            </a:r>
            <a:endParaRPr lang="en" u="sng" dirty="0">
              <a:solidFill>
                <a:srgbClr val="CCFFCC"/>
              </a:solidFill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685800" y="4334233"/>
            <a:ext cx="7772400" cy="1046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 smtClean="0"/>
              <a:t>Chapter 1</a:t>
            </a:r>
            <a:endParaRPr lang="en" sz="3600" dirty="0"/>
          </a:p>
        </p:txBody>
      </p:sp>
      <p:sp>
        <p:nvSpPr>
          <p:cNvPr id="68" name="Shape 68"/>
          <p:cNvSpPr/>
          <p:nvPr/>
        </p:nvSpPr>
        <p:spPr>
          <a:xfrm>
            <a:off x="3440549" y="1200729"/>
            <a:ext cx="2147455" cy="1987615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8843050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61638" y="2760217"/>
            <a:ext cx="8820727" cy="154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6000" dirty="0"/>
              <a:t>2</a:t>
            </a:r>
            <a:r>
              <a:rPr lang="en" sz="6000" dirty="0" smtClean="0"/>
              <a:t>.</a:t>
            </a:r>
            <a:endParaRPr lang="en" sz="6000"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lvl="0"/>
            <a:r>
              <a:rPr lang="en-US" b="1" u="sng" dirty="0" smtClean="0">
                <a:solidFill>
                  <a:srgbClr val="CCFFCC"/>
                </a:solidFill>
              </a:rPr>
              <a:t>The Mind of Christ</a:t>
            </a:r>
            <a:endParaRPr lang="en" u="sng" dirty="0">
              <a:solidFill>
                <a:srgbClr val="CCFFCC"/>
              </a:solidFill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685800" y="4334231"/>
            <a:ext cx="7772400" cy="1046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 smtClean="0"/>
              <a:t>Chapter 2</a:t>
            </a:r>
            <a:endParaRPr lang="en" sz="3600" dirty="0"/>
          </a:p>
        </p:txBody>
      </p:sp>
      <p:sp>
        <p:nvSpPr>
          <p:cNvPr id="68" name="Shape 68"/>
          <p:cNvSpPr/>
          <p:nvPr/>
        </p:nvSpPr>
        <p:spPr>
          <a:xfrm>
            <a:off x="3424148" y="1316183"/>
            <a:ext cx="2155653" cy="1987613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0865126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61638" y="2760217"/>
            <a:ext cx="8820727" cy="154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6000" dirty="0"/>
              <a:t>3</a:t>
            </a:r>
            <a:r>
              <a:rPr lang="en" sz="6000" dirty="0" smtClean="0"/>
              <a:t>.</a:t>
            </a:r>
            <a:endParaRPr lang="en" sz="6000"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lvl="0"/>
            <a:r>
              <a:rPr lang="en-US" b="1" u="sng" dirty="0" smtClean="0">
                <a:solidFill>
                  <a:srgbClr val="CCFFCC"/>
                </a:solidFill>
              </a:rPr>
              <a:t>A Mind of Right Values</a:t>
            </a:r>
            <a:endParaRPr lang="en" u="sng" dirty="0">
              <a:solidFill>
                <a:srgbClr val="CCFFCC"/>
              </a:solidFill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685800" y="4334231"/>
            <a:ext cx="7772400" cy="1046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 smtClean="0"/>
              <a:t>Chapter 3</a:t>
            </a:r>
            <a:endParaRPr lang="en" sz="3600" dirty="0"/>
          </a:p>
        </p:txBody>
      </p:sp>
      <p:sp>
        <p:nvSpPr>
          <p:cNvPr id="68" name="Shape 68"/>
          <p:cNvSpPr/>
          <p:nvPr/>
        </p:nvSpPr>
        <p:spPr>
          <a:xfrm>
            <a:off x="3424148" y="1316183"/>
            <a:ext cx="2155653" cy="1987613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0865126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61638" y="2760217"/>
            <a:ext cx="8820727" cy="154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6000" dirty="0"/>
              <a:t>4</a:t>
            </a:r>
            <a:r>
              <a:rPr lang="en" sz="6000" dirty="0" smtClean="0"/>
              <a:t>.</a:t>
            </a:r>
            <a:endParaRPr lang="en" sz="6000" dirty="0"/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lvl="0"/>
            <a:r>
              <a:rPr lang="en-US" b="1" u="sng" dirty="0" smtClean="0">
                <a:solidFill>
                  <a:srgbClr val="CCFFCC"/>
                </a:solidFill>
              </a:rPr>
              <a:t>Encouragement All Around</a:t>
            </a:r>
            <a:endParaRPr lang="en" u="sng" dirty="0">
              <a:solidFill>
                <a:srgbClr val="CCFFCC"/>
              </a:solidFill>
            </a:endParaRP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685800" y="4334231"/>
            <a:ext cx="7772400" cy="1046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 smtClean="0"/>
              <a:t>Chapter 4</a:t>
            </a:r>
            <a:endParaRPr lang="en" sz="3600" dirty="0"/>
          </a:p>
        </p:txBody>
      </p:sp>
      <p:sp>
        <p:nvSpPr>
          <p:cNvPr id="68" name="Shape 68"/>
          <p:cNvSpPr/>
          <p:nvPr/>
        </p:nvSpPr>
        <p:spPr>
          <a:xfrm>
            <a:off x="3424148" y="1316183"/>
            <a:ext cx="2155653" cy="1987613"/>
          </a:xfrm>
          <a:custGeom>
            <a:avLst/>
            <a:gdLst/>
            <a:ahLst/>
            <a:cxnLst/>
            <a:rect l="0" t="0" r="0" b="0"/>
            <a:pathLst>
              <a:path w="73112" h="68207" extrusionOk="0">
                <a:moveTo>
                  <a:pt x="46809" y="1210"/>
                </a:moveTo>
                <a:lnTo>
                  <a:pt x="46886" y="1227"/>
                </a:lnTo>
                <a:lnTo>
                  <a:pt x="46886" y="1227"/>
                </a:lnTo>
                <a:lnTo>
                  <a:pt x="46866" y="1215"/>
                </a:lnTo>
                <a:lnTo>
                  <a:pt x="46809" y="1210"/>
                </a:lnTo>
                <a:close/>
                <a:moveTo>
                  <a:pt x="35754" y="1982"/>
                </a:moveTo>
                <a:lnTo>
                  <a:pt x="36320" y="2170"/>
                </a:lnTo>
                <a:lnTo>
                  <a:pt x="36037" y="2170"/>
                </a:lnTo>
                <a:lnTo>
                  <a:pt x="35660" y="2076"/>
                </a:lnTo>
                <a:lnTo>
                  <a:pt x="35754" y="1982"/>
                </a:lnTo>
                <a:close/>
                <a:moveTo>
                  <a:pt x="42641" y="1321"/>
                </a:moveTo>
                <a:lnTo>
                  <a:pt x="44622" y="1510"/>
                </a:lnTo>
                <a:lnTo>
                  <a:pt x="46603" y="1793"/>
                </a:lnTo>
                <a:lnTo>
                  <a:pt x="46226" y="1793"/>
                </a:lnTo>
                <a:lnTo>
                  <a:pt x="46320" y="1982"/>
                </a:lnTo>
                <a:lnTo>
                  <a:pt x="45660" y="1793"/>
                </a:lnTo>
                <a:lnTo>
                  <a:pt x="44905" y="1699"/>
                </a:lnTo>
                <a:lnTo>
                  <a:pt x="44905" y="1699"/>
                </a:lnTo>
                <a:lnTo>
                  <a:pt x="45188" y="2076"/>
                </a:lnTo>
                <a:lnTo>
                  <a:pt x="45282" y="2265"/>
                </a:lnTo>
                <a:lnTo>
                  <a:pt x="45094" y="2265"/>
                </a:lnTo>
                <a:lnTo>
                  <a:pt x="44716" y="2170"/>
                </a:lnTo>
                <a:lnTo>
                  <a:pt x="43773" y="1793"/>
                </a:lnTo>
                <a:lnTo>
                  <a:pt x="42641" y="1321"/>
                </a:lnTo>
                <a:close/>
                <a:moveTo>
                  <a:pt x="34622" y="5095"/>
                </a:moveTo>
                <a:lnTo>
                  <a:pt x="34169" y="5151"/>
                </a:lnTo>
                <a:lnTo>
                  <a:pt x="34169" y="5151"/>
                </a:lnTo>
                <a:lnTo>
                  <a:pt x="34056" y="5189"/>
                </a:lnTo>
                <a:lnTo>
                  <a:pt x="34622" y="5095"/>
                </a:lnTo>
                <a:close/>
                <a:moveTo>
                  <a:pt x="58490" y="6793"/>
                </a:moveTo>
                <a:lnTo>
                  <a:pt x="59056" y="7453"/>
                </a:lnTo>
                <a:lnTo>
                  <a:pt x="59087" y="7476"/>
                </a:lnTo>
                <a:lnTo>
                  <a:pt x="58490" y="6793"/>
                </a:lnTo>
                <a:close/>
                <a:moveTo>
                  <a:pt x="56697" y="7736"/>
                </a:moveTo>
                <a:lnTo>
                  <a:pt x="57358" y="8113"/>
                </a:lnTo>
                <a:lnTo>
                  <a:pt x="57075" y="8113"/>
                </a:lnTo>
                <a:lnTo>
                  <a:pt x="56697" y="7736"/>
                </a:lnTo>
                <a:close/>
                <a:moveTo>
                  <a:pt x="59810" y="8679"/>
                </a:moveTo>
                <a:lnTo>
                  <a:pt x="60087" y="8956"/>
                </a:lnTo>
                <a:lnTo>
                  <a:pt x="59905" y="8774"/>
                </a:lnTo>
                <a:lnTo>
                  <a:pt x="59810" y="8679"/>
                </a:lnTo>
                <a:close/>
                <a:moveTo>
                  <a:pt x="57546" y="8019"/>
                </a:moveTo>
                <a:lnTo>
                  <a:pt x="58395" y="8774"/>
                </a:lnTo>
                <a:lnTo>
                  <a:pt x="59339" y="9434"/>
                </a:lnTo>
                <a:lnTo>
                  <a:pt x="58490" y="8868"/>
                </a:lnTo>
                <a:lnTo>
                  <a:pt x="57735" y="8208"/>
                </a:lnTo>
                <a:lnTo>
                  <a:pt x="57546" y="8019"/>
                </a:lnTo>
                <a:close/>
                <a:moveTo>
                  <a:pt x="60282" y="9246"/>
                </a:moveTo>
                <a:lnTo>
                  <a:pt x="60565" y="9812"/>
                </a:lnTo>
                <a:lnTo>
                  <a:pt x="60282" y="9529"/>
                </a:lnTo>
                <a:lnTo>
                  <a:pt x="60282" y="9340"/>
                </a:lnTo>
                <a:lnTo>
                  <a:pt x="60282" y="9246"/>
                </a:lnTo>
                <a:close/>
                <a:moveTo>
                  <a:pt x="59999" y="8396"/>
                </a:moveTo>
                <a:lnTo>
                  <a:pt x="60659" y="8774"/>
                </a:lnTo>
                <a:lnTo>
                  <a:pt x="61131" y="9340"/>
                </a:lnTo>
                <a:lnTo>
                  <a:pt x="61603" y="9906"/>
                </a:lnTo>
                <a:lnTo>
                  <a:pt x="61886" y="10566"/>
                </a:lnTo>
                <a:lnTo>
                  <a:pt x="60942" y="9434"/>
                </a:lnTo>
                <a:lnTo>
                  <a:pt x="61320" y="10095"/>
                </a:lnTo>
                <a:lnTo>
                  <a:pt x="59999" y="8396"/>
                </a:lnTo>
                <a:close/>
                <a:moveTo>
                  <a:pt x="63773" y="11132"/>
                </a:moveTo>
                <a:lnTo>
                  <a:pt x="64537" y="12278"/>
                </a:lnTo>
                <a:lnTo>
                  <a:pt x="64622" y="12359"/>
                </a:lnTo>
                <a:lnTo>
                  <a:pt x="63773" y="11132"/>
                </a:lnTo>
                <a:close/>
                <a:moveTo>
                  <a:pt x="65093" y="14528"/>
                </a:moveTo>
                <a:lnTo>
                  <a:pt x="65376" y="15189"/>
                </a:lnTo>
                <a:lnTo>
                  <a:pt x="65659" y="15755"/>
                </a:lnTo>
                <a:lnTo>
                  <a:pt x="66037" y="16981"/>
                </a:lnTo>
                <a:lnTo>
                  <a:pt x="65659" y="16321"/>
                </a:lnTo>
                <a:lnTo>
                  <a:pt x="65282" y="15377"/>
                </a:lnTo>
                <a:lnTo>
                  <a:pt x="65093" y="14528"/>
                </a:lnTo>
                <a:close/>
                <a:moveTo>
                  <a:pt x="65093" y="16321"/>
                </a:moveTo>
                <a:lnTo>
                  <a:pt x="65565" y="16698"/>
                </a:lnTo>
                <a:lnTo>
                  <a:pt x="65942" y="17076"/>
                </a:lnTo>
                <a:lnTo>
                  <a:pt x="66320" y="17547"/>
                </a:lnTo>
                <a:lnTo>
                  <a:pt x="66414" y="17830"/>
                </a:lnTo>
                <a:lnTo>
                  <a:pt x="66508" y="18113"/>
                </a:lnTo>
                <a:lnTo>
                  <a:pt x="65848" y="17170"/>
                </a:lnTo>
                <a:lnTo>
                  <a:pt x="65093" y="16321"/>
                </a:lnTo>
                <a:close/>
                <a:moveTo>
                  <a:pt x="72074" y="36226"/>
                </a:moveTo>
                <a:lnTo>
                  <a:pt x="71791" y="37547"/>
                </a:lnTo>
                <a:lnTo>
                  <a:pt x="71603" y="38773"/>
                </a:lnTo>
                <a:lnTo>
                  <a:pt x="71320" y="40000"/>
                </a:lnTo>
                <a:lnTo>
                  <a:pt x="70754" y="41509"/>
                </a:lnTo>
                <a:lnTo>
                  <a:pt x="70942" y="40283"/>
                </a:lnTo>
                <a:lnTo>
                  <a:pt x="71225" y="38962"/>
                </a:lnTo>
                <a:lnTo>
                  <a:pt x="72074" y="36226"/>
                </a:lnTo>
                <a:close/>
                <a:moveTo>
                  <a:pt x="69150" y="44433"/>
                </a:moveTo>
                <a:lnTo>
                  <a:pt x="68867" y="44905"/>
                </a:lnTo>
                <a:lnTo>
                  <a:pt x="68584" y="45377"/>
                </a:lnTo>
                <a:lnTo>
                  <a:pt x="68206" y="45754"/>
                </a:lnTo>
                <a:lnTo>
                  <a:pt x="67923" y="46132"/>
                </a:lnTo>
                <a:lnTo>
                  <a:pt x="68112" y="45754"/>
                </a:lnTo>
                <a:lnTo>
                  <a:pt x="68678" y="45188"/>
                </a:lnTo>
                <a:lnTo>
                  <a:pt x="69150" y="44433"/>
                </a:lnTo>
                <a:close/>
                <a:moveTo>
                  <a:pt x="67357" y="47830"/>
                </a:moveTo>
                <a:lnTo>
                  <a:pt x="66886" y="48584"/>
                </a:lnTo>
                <a:lnTo>
                  <a:pt x="66508" y="48867"/>
                </a:lnTo>
                <a:lnTo>
                  <a:pt x="66414" y="48867"/>
                </a:lnTo>
                <a:lnTo>
                  <a:pt x="66414" y="48773"/>
                </a:lnTo>
                <a:lnTo>
                  <a:pt x="66886" y="48301"/>
                </a:lnTo>
                <a:lnTo>
                  <a:pt x="67357" y="47830"/>
                </a:lnTo>
                <a:close/>
                <a:moveTo>
                  <a:pt x="65093" y="48396"/>
                </a:moveTo>
                <a:lnTo>
                  <a:pt x="65376" y="48490"/>
                </a:lnTo>
                <a:lnTo>
                  <a:pt x="64905" y="49056"/>
                </a:lnTo>
                <a:lnTo>
                  <a:pt x="64622" y="49528"/>
                </a:lnTo>
                <a:lnTo>
                  <a:pt x="64244" y="49811"/>
                </a:lnTo>
                <a:lnTo>
                  <a:pt x="64244" y="49905"/>
                </a:lnTo>
                <a:lnTo>
                  <a:pt x="64056" y="49905"/>
                </a:lnTo>
                <a:lnTo>
                  <a:pt x="64056" y="49811"/>
                </a:lnTo>
                <a:lnTo>
                  <a:pt x="64433" y="49150"/>
                </a:lnTo>
                <a:lnTo>
                  <a:pt x="64622" y="48867"/>
                </a:lnTo>
                <a:lnTo>
                  <a:pt x="64905" y="48584"/>
                </a:lnTo>
                <a:lnTo>
                  <a:pt x="65093" y="48396"/>
                </a:lnTo>
                <a:close/>
                <a:moveTo>
                  <a:pt x="6981" y="52452"/>
                </a:moveTo>
                <a:lnTo>
                  <a:pt x="7170" y="53112"/>
                </a:lnTo>
                <a:lnTo>
                  <a:pt x="7075" y="53018"/>
                </a:lnTo>
                <a:lnTo>
                  <a:pt x="6981" y="52641"/>
                </a:lnTo>
                <a:lnTo>
                  <a:pt x="6981" y="52452"/>
                </a:lnTo>
                <a:close/>
                <a:moveTo>
                  <a:pt x="7736" y="54339"/>
                </a:moveTo>
                <a:lnTo>
                  <a:pt x="7641" y="54433"/>
                </a:lnTo>
                <a:lnTo>
                  <a:pt x="7641" y="54339"/>
                </a:lnTo>
                <a:close/>
                <a:moveTo>
                  <a:pt x="61225" y="55094"/>
                </a:moveTo>
                <a:lnTo>
                  <a:pt x="61037" y="55377"/>
                </a:lnTo>
                <a:lnTo>
                  <a:pt x="60754" y="55471"/>
                </a:lnTo>
                <a:lnTo>
                  <a:pt x="60754" y="55471"/>
                </a:lnTo>
                <a:lnTo>
                  <a:pt x="60942" y="55282"/>
                </a:lnTo>
                <a:lnTo>
                  <a:pt x="61225" y="55094"/>
                </a:lnTo>
                <a:close/>
                <a:moveTo>
                  <a:pt x="6132" y="53867"/>
                </a:moveTo>
                <a:lnTo>
                  <a:pt x="7358" y="55377"/>
                </a:lnTo>
                <a:lnTo>
                  <a:pt x="7641" y="55471"/>
                </a:lnTo>
                <a:lnTo>
                  <a:pt x="7641" y="55471"/>
                </a:lnTo>
                <a:lnTo>
                  <a:pt x="7641" y="55471"/>
                </a:lnTo>
                <a:lnTo>
                  <a:pt x="7830" y="55565"/>
                </a:lnTo>
                <a:lnTo>
                  <a:pt x="8302" y="56414"/>
                </a:lnTo>
                <a:lnTo>
                  <a:pt x="7170" y="55471"/>
                </a:lnTo>
                <a:lnTo>
                  <a:pt x="6509" y="54622"/>
                </a:lnTo>
                <a:lnTo>
                  <a:pt x="6226" y="54245"/>
                </a:lnTo>
                <a:lnTo>
                  <a:pt x="6132" y="53867"/>
                </a:lnTo>
                <a:close/>
                <a:moveTo>
                  <a:pt x="9056" y="56414"/>
                </a:moveTo>
                <a:lnTo>
                  <a:pt x="9245" y="56509"/>
                </a:lnTo>
                <a:lnTo>
                  <a:pt x="9151" y="56509"/>
                </a:lnTo>
                <a:lnTo>
                  <a:pt x="9056" y="56414"/>
                </a:lnTo>
                <a:close/>
                <a:moveTo>
                  <a:pt x="10472" y="56980"/>
                </a:moveTo>
                <a:lnTo>
                  <a:pt x="11321" y="57358"/>
                </a:lnTo>
                <a:lnTo>
                  <a:pt x="11887" y="57735"/>
                </a:lnTo>
                <a:lnTo>
                  <a:pt x="12264" y="58018"/>
                </a:lnTo>
                <a:lnTo>
                  <a:pt x="11604" y="57641"/>
                </a:lnTo>
                <a:lnTo>
                  <a:pt x="11604" y="57641"/>
                </a:lnTo>
                <a:lnTo>
                  <a:pt x="11792" y="58112"/>
                </a:lnTo>
                <a:lnTo>
                  <a:pt x="11604" y="58018"/>
                </a:lnTo>
                <a:lnTo>
                  <a:pt x="11132" y="57452"/>
                </a:lnTo>
                <a:lnTo>
                  <a:pt x="10849" y="57169"/>
                </a:lnTo>
                <a:lnTo>
                  <a:pt x="10472" y="56980"/>
                </a:lnTo>
                <a:close/>
                <a:moveTo>
                  <a:pt x="18019" y="59433"/>
                </a:moveTo>
                <a:lnTo>
                  <a:pt x="18773" y="59810"/>
                </a:lnTo>
                <a:lnTo>
                  <a:pt x="19528" y="60376"/>
                </a:lnTo>
                <a:lnTo>
                  <a:pt x="19056" y="60282"/>
                </a:lnTo>
                <a:lnTo>
                  <a:pt x="18962" y="60188"/>
                </a:lnTo>
                <a:lnTo>
                  <a:pt x="18490" y="59810"/>
                </a:lnTo>
                <a:lnTo>
                  <a:pt x="18019" y="59433"/>
                </a:lnTo>
                <a:close/>
                <a:moveTo>
                  <a:pt x="14528" y="59999"/>
                </a:moveTo>
                <a:lnTo>
                  <a:pt x="14717" y="60093"/>
                </a:lnTo>
                <a:lnTo>
                  <a:pt x="14905" y="60188"/>
                </a:lnTo>
                <a:lnTo>
                  <a:pt x="15188" y="60471"/>
                </a:lnTo>
                <a:lnTo>
                  <a:pt x="15283" y="60565"/>
                </a:lnTo>
                <a:lnTo>
                  <a:pt x="15188" y="60565"/>
                </a:lnTo>
                <a:lnTo>
                  <a:pt x="14528" y="59999"/>
                </a:lnTo>
                <a:close/>
                <a:moveTo>
                  <a:pt x="49339" y="60188"/>
                </a:moveTo>
                <a:lnTo>
                  <a:pt x="48395" y="60565"/>
                </a:lnTo>
                <a:lnTo>
                  <a:pt x="47924" y="60754"/>
                </a:lnTo>
                <a:lnTo>
                  <a:pt x="47452" y="60754"/>
                </a:lnTo>
                <a:lnTo>
                  <a:pt x="47924" y="60471"/>
                </a:lnTo>
                <a:lnTo>
                  <a:pt x="48301" y="60282"/>
                </a:lnTo>
                <a:lnTo>
                  <a:pt x="49056" y="60188"/>
                </a:lnTo>
                <a:close/>
                <a:moveTo>
                  <a:pt x="19245" y="60565"/>
                </a:moveTo>
                <a:lnTo>
                  <a:pt x="19811" y="60659"/>
                </a:lnTo>
                <a:lnTo>
                  <a:pt x="20566" y="61037"/>
                </a:lnTo>
                <a:lnTo>
                  <a:pt x="20566" y="61037"/>
                </a:lnTo>
                <a:lnTo>
                  <a:pt x="19811" y="60848"/>
                </a:lnTo>
                <a:lnTo>
                  <a:pt x="19245" y="60565"/>
                </a:lnTo>
                <a:close/>
                <a:moveTo>
                  <a:pt x="47075" y="61226"/>
                </a:moveTo>
                <a:lnTo>
                  <a:pt x="46792" y="61414"/>
                </a:lnTo>
                <a:lnTo>
                  <a:pt x="46697" y="61509"/>
                </a:lnTo>
                <a:lnTo>
                  <a:pt x="46792" y="61603"/>
                </a:lnTo>
                <a:lnTo>
                  <a:pt x="47263" y="61603"/>
                </a:lnTo>
                <a:lnTo>
                  <a:pt x="47641" y="61509"/>
                </a:lnTo>
                <a:lnTo>
                  <a:pt x="46886" y="61792"/>
                </a:lnTo>
                <a:lnTo>
                  <a:pt x="46131" y="61886"/>
                </a:lnTo>
                <a:lnTo>
                  <a:pt x="46131" y="61980"/>
                </a:lnTo>
                <a:lnTo>
                  <a:pt x="46037" y="61980"/>
                </a:lnTo>
                <a:lnTo>
                  <a:pt x="45660" y="61697"/>
                </a:lnTo>
                <a:lnTo>
                  <a:pt x="46320" y="61320"/>
                </a:lnTo>
                <a:lnTo>
                  <a:pt x="47075" y="61226"/>
                </a:lnTo>
                <a:close/>
                <a:moveTo>
                  <a:pt x="24151" y="63678"/>
                </a:moveTo>
                <a:lnTo>
                  <a:pt x="24905" y="63961"/>
                </a:lnTo>
                <a:lnTo>
                  <a:pt x="25754" y="64244"/>
                </a:lnTo>
                <a:lnTo>
                  <a:pt x="25188" y="64244"/>
                </a:lnTo>
                <a:lnTo>
                  <a:pt x="24151" y="64150"/>
                </a:lnTo>
                <a:lnTo>
                  <a:pt x="23773" y="64056"/>
                </a:lnTo>
                <a:lnTo>
                  <a:pt x="23585" y="63961"/>
                </a:lnTo>
                <a:lnTo>
                  <a:pt x="23585" y="63867"/>
                </a:lnTo>
                <a:lnTo>
                  <a:pt x="23585" y="63773"/>
                </a:lnTo>
                <a:lnTo>
                  <a:pt x="24151" y="63678"/>
                </a:lnTo>
                <a:close/>
                <a:moveTo>
                  <a:pt x="34811" y="64622"/>
                </a:moveTo>
                <a:lnTo>
                  <a:pt x="35094" y="64810"/>
                </a:lnTo>
                <a:lnTo>
                  <a:pt x="35377" y="64905"/>
                </a:lnTo>
                <a:lnTo>
                  <a:pt x="34622" y="64999"/>
                </a:lnTo>
                <a:lnTo>
                  <a:pt x="34056" y="64999"/>
                </a:lnTo>
                <a:lnTo>
                  <a:pt x="34056" y="64905"/>
                </a:lnTo>
                <a:lnTo>
                  <a:pt x="34811" y="64622"/>
                </a:lnTo>
                <a:close/>
                <a:moveTo>
                  <a:pt x="46414" y="63773"/>
                </a:moveTo>
                <a:lnTo>
                  <a:pt x="46131" y="64056"/>
                </a:lnTo>
                <a:lnTo>
                  <a:pt x="44433" y="64716"/>
                </a:lnTo>
                <a:lnTo>
                  <a:pt x="43962" y="64905"/>
                </a:lnTo>
                <a:lnTo>
                  <a:pt x="44150" y="64810"/>
                </a:lnTo>
                <a:lnTo>
                  <a:pt x="42641" y="64999"/>
                </a:lnTo>
                <a:lnTo>
                  <a:pt x="42924" y="64810"/>
                </a:lnTo>
                <a:lnTo>
                  <a:pt x="43207" y="64622"/>
                </a:lnTo>
                <a:lnTo>
                  <a:pt x="42358" y="64905"/>
                </a:lnTo>
                <a:lnTo>
                  <a:pt x="43113" y="64622"/>
                </a:lnTo>
                <a:lnTo>
                  <a:pt x="45377" y="63867"/>
                </a:lnTo>
                <a:lnTo>
                  <a:pt x="44999" y="64150"/>
                </a:lnTo>
                <a:lnTo>
                  <a:pt x="44622" y="64433"/>
                </a:lnTo>
                <a:lnTo>
                  <a:pt x="46414" y="63773"/>
                </a:lnTo>
                <a:close/>
                <a:moveTo>
                  <a:pt x="39905" y="64622"/>
                </a:moveTo>
                <a:lnTo>
                  <a:pt x="39811" y="64716"/>
                </a:lnTo>
                <a:lnTo>
                  <a:pt x="39622" y="64810"/>
                </a:lnTo>
                <a:lnTo>
                  <a:pt x="38962" y="64999"/>
                </a:lnTo>
                <a:lnTo>
                  <a:pt x="38207" y="65093"/>
                </a:lnTo>
                <a:lnTo>
                  <a:pt x="37641" y="65093"/>
                </a:lnTo>
                <a:lnTo>
                  <a:pt x="39056" y="64810"/>
                </a:lnTo>
                <a:lnTo>
                  <a:pt x="39528" y="64716"/>
                </a:lnTo>
                <a:lnTo>
                  <a:pt x="39905" y="64622"/>
                </a:lnTo>
                <a:close/>
                <a:moveTo>
                  <a:pt x="42829" y="64056"/>
                </a:moveTo>
                <a:lnTo>
                  <a:pt x="42452" y="64244"/>
                </a:lnTo>
                <a:lnTo>
                  <a:pt x="42263" y="64433"/>
                </a:lnTo>
                <a:lnTo>
                  <a:pt x="41980" y="64622"/>
                </a:lnTo>
                <a:lnTo>
                  <a:pt x="41886" y="64999"/>
                </a:lnTo>
                <a:lnTo>
                  <a:pt x="42263" y="64999"/>
                </a:lnTo>
                <a:lnTo>
                  <a:pt x="40094" y="65282"/>
                </a:lnTo>
                <a:lnTo>
                  <a:pt x="40848" y="64999"/>
                </a:lnTo>
                <a:lnTo>
                  <a:pt x="41131" y="64810"/>
                </a:lnTo>
                <a:lnTo>
                  <a:pt x="41131" y="64716"/>
                </a:lnTo>
                <a:lnTo>
                  <a:pt x="41037" y="64622"/>
                </a:lnTo>
                <a:lnTo>
                  <a:pt x="40754" y="64622"/>
                </a:lnTo>
                <a:lnTo>
                  <a:pt x="40282" y="64527"/>
                </a:lnTo>
                <a:lnTo>
                  <a:pt x="40188" y="64433"/>
                </a:lnTo>
                <a:lnTo>
                  <a:pt x="41509" y="64339"/>
                </a:lnTo>
                <a:lnTo>
                  <a:pt x="42829" y="64056"/>
                </a:lnTo>
                <a:close/>
                <a:moveTo>
                  <a:pt x="15660" y="60376"/>
                </a:moveTo>
                <a:lnTo>
                  <a:pt x="16887" y="61131"/>
                </a:lnTo>
                <a:lnTo>
                  <a:pt x="17924" y="62075"/>
                </a:lnTo>
                <a:lnTo>
                  <a:pt x="17924" y="61792"/>
                </a:lnTo>
                <a:lnTo>
                  <a:pt x="17830" y="61603"/>
                </a:lnTo>
                <a:lnTo>
                  <a:pt x="19056" y="61980"/>
                </a:lnTo>
                <a:lnTo>
                  <a:pt x="20283" y="62358"/>
                </a:lnTo>
                <a:lnTo>
                  <a:pt x="20849" y="62546"/>
                </a:lnTo>
                <a:lnTo>
                  <a:pt x="21415" y="62735"/>
                </a:lnTo>
                <a:lnTo>
                  <a:pt x="21886" y="63018"/>
                </a:lnTo>
                <a:lnTo>
                  <a:pt x="22358" y="63395"/>
                </a:lnTo>
                <a:lnTo>
                  <a:pt x="21509" y="63301"/>
                </a:lnTo>
                <a:lnTo>
                  <a:pt x="22547" y="63867"/>
                </a:lnTo>
                <a:lnTo>
                  <a:pt x="23868" y="64339"/>
                </a:lnTo>
                <a:lnTo>
                  <a:pt x="25471" y="64905"/>
                </a:lnTo>
                <a:lnTo>
                  <a:pt x="27169" y="65282"/>
                </a:lnTo>
                <a:lnTo>
                  <a:pt x="26603" y="65282"/>
                </a:lnTo>
                <a:lnTo>
                  <a:pt x="27075" y="65942"/>
                </a:lnTo>
                <a:lnTo>
                  <a:pt x="26886" y="65942"/>
                </a:lnTo>
                <a:lnTo>
                  <a:pt x="26603" y="65848"/>
                </a:lnTo>
                <a:lnTo>
                  <a:pt x="25849" y="65659"/>
                </a:lnTo>
                <a:lnTo>
                  <a:pt x="25283" y="65471"/>
                </a:lnTo>
                <a:lnTo>
                  <a:pt x="25188" y="65376"/>
                </a:lnTo>
                <a:lnTo>
                  <a:pt x="25754" y="65376"/>
                </a:lnTo>
                <a:lnTo>
                  <a:pt x="26226" y="65471"/>
                </a:lnTo>
                <a:lnTo>
                  <a:pt x="26320" y="65282"/>
                </a:lnTo>
                <a:lnTo>
                  <a:pt x="26320" y="65188"/>
                </a:lnTo>
                <a:lnTo>
                  <a:pt x="26226" y="65093"/>
                </a:lnTo>
                <a:lnTo>
                  <a:pt x="25660" y="65093"/>
                </a:lnTo>
                <a:lnTo>
                  <a:pt x="25188" y="65188"/>
                </a:lnTo>
                <a:lnTo>
                  <a:pt x="24528" y="65376"/>
                </a:lnTo>
                <a:lnTo>
                  <a:pt x="24528" y="65376"/>
                </a:lnTo>
                <a:lnTo>
                  <a:pt x="25000" y="65093"/>
                </a:lnTo>
                <a:lnTo>
                  <a:pt x="23679" y="64905"/>
                </a:lnTo>
                <a:lnTo>
                  <a:pt x="22547" y="64716"/>
                </a:lnTo>
                <a:lnTo>
                  <a:pt x="21603" y="64339"/>
                </a:lnTo>
                <a:lnTo>
                  <a:pt x="20660" y="63867"/>
                </a:lnTo>
                <a:lnTo>
                  <a:pt x="20943" y="63867"/>
                </a:lnTo>
                <a:lnTo>
                  <a:pt x="20377" y="63773"/>
                </a:lnTo>
                <a:lnTo>
                  <a:pt x="19339" y="63678"/>
                </a:lnTo>
                <a:lnTo>
                  <a:pt x="18868" y="63490"/>
                </a:lnTo>
                <a:lnTo>
                  <a:pt x="18396" y="63301"/>
                </a:lnTo>
                <a:lnTo>
                  <a:pt x="18585" y="63207"/>
                </a:lnTo>
                <a:lnTo>
                  <a:pt x="18868" y="63301"/>
                </a:lnTo>
                <a:lnTo>
                  <a:pt x="18019" y="62735"/>
                </a:lnTo>
                <a:lnTo>
                  <a:pt x="16981" y="62075"/>
                </a:lnTo>
                <a:lnTo>
                  <a:pt x="14811" y="60471"/>
                </a:lnTo>
                <a:lnTo>
                  <a:pt x="16415" y="61414"/>
                </a:lnTo>
                <a:lnTo>
                  <a:pt x="15660" y="60376"/>
                </a:lnTo>
                <a:close/>
                <a:moveTo>
                  <a:pt x="28867" y="65659"/>
                </a:moveTo>
                <a:lnTo>
                  <a:pt x="30660" y="65942"/>
                </a:lnTo>
                <a:lnTo>
                  <a:pt x="32547" y="66131"/>
                </a:lnTo>
                <a:lnTo>
                  <a:pt x="32075" y="66225"/>
                </a:lnTo>
                <a:lnTo>
                  <a:pt x="31320" y="66225"/>
                </a:lnTo>
                <a:lnTo>
                  <a:pt x="30566" y="66131"/>
                </a:lnTo>
                <a:lnTo>
                  <a:pt x="28867" y="65659"/>
                </a:lnTo>
                <a:close/>
                <a:moveTo>
                  <a:pt x="39150" y="0"/>
                </a:moveTo>
                <a:lnTo>
                  <a:pt x="39528" y="283"/>
                </a:lnTo>
                <a:lnTo>
                  <a:pt x="39622" y="378"/>
                </a:lnTo>
                <a:lnTo>
                  <a:pt x="41509" y="1038"/>
                </a:lnTo>
                <a:lnTo>
                  <a:pt x="40943" y="1132"/>
                </a:lnTo>
                <a:lnTo>
                  <a:pt x="40282" y="1227"/>
                </a:lnTo>
                <a:lnTo>
                  <a:pt x="38962" y="1038"/>
                </a:lnTo>
                <a:lnTo>
                  <a:pt x="37547" y="849"/>
                </a:lnTo>
                <a:lnTo>
                  <a:pt x="36320" y="661"/>
                </a:lnTo>
                <a:lnTo>
                  <a:pt x="36415" y="755"/>
                </a:lnTo>
                <a:lnTo>
                  <a:pt x="36415" y="849"/>
                </a:lnTo>
                <a:lnTo>
                  <a:pt x="35943" y="944"/>
                </a:lnTo>
                <a:lnTo>
                  <a:pt x="34150" y="1132"/>
                </a:lnTo>
                <a:lnTo>
                  <a:pt x="31698" y="1132"/>
                </a:lnTo>
                <a:lnTo>
                  <a:pt x="30660" y="1227"/>
                </a:lnTo>
                <a:lnTo>
                  <a:pt x="29716" y="1321"/>
                </a:lnTo>
                <a:lnTo>
                  <a:pt x="30377" y="1416"/>
                </a:lnTo>
                <a:lnTo>
                  <a:pt x="31037" y="1510"/>
                </a:lnTo>
                <a:lnTo>
                  <a:pt x="30094" y="1699"/>
                </a:lnTo>
                <a:lnTo>
                  <a:pt x="28773" y="2076"/>
                </a:lnTo>
                <a:lnTo>
                  <a:pt x="27924" y="2359"/>
                </a:lnTo>
                <a:lnTo>
                  <a:pt x="27924" y="2453"/>
                </a:lnTo>
                <a:lnTo>
                  <a:pt x="28207" y="2453"/>
                </a:lnTo>
                <a:lnTo>
                  <a:pt x="26509" y="3019"/>
                </a:lnTo>
                <a:lnTo>
                  <a:pt x="26792" y="2831"/>
                </a:lnTo>
                <a:lnTo>
                  <a:pt x="26792" y="2831"/>
                </a:lnTo>
                <a:lnTo>
                  <a:pt x="25660" y="2925"/>
                </a:lnTo>
                <a:lnTo>
                  <a:pt x="25754" y="2831"/>
                </a:lnTo>
                <a:lnTo>
                  <a:pt x="25377" y="2925"/>
                </a:lnTo>
                <a:lnTo>
                  <a:pt x="24905" y="3208"/>
                </a:lnTo>
                <a:lnTo>
                  <a:pt x="24056" y="3774"/>
                </a:lnTo>
                <a:lnTo>
                  <a:pt x="22264" y="4340"/>
                </a:lnTo>
                <a:lnTo>
                  <a:pt x="20471" y="5095"/>
                </a:lnTo>
                <a:lnTo>
                  <a:pt x="18679" y="5755"/>
                </a:lnTo>
                <a:lnTo>
                  <a:pt x="16981" y="6604"/>
                </a:lnTo>
                <a:lnTo>
                  <a:pt x="17453" y="6604"/>
                </a:lnTo>
                <a:lnTo>
                  <a:pt x="17830" y="6415"/>
                </a:lnTo>
                <a:lnTo>
                  <a:pt x="18868" y="6038"/>
                </a:lnTo>
                <a:lnTo>
                  <a:pt x="19905" y="5661"/>
                </a:lnTo>
                <a:lnTo>
                  <a:pt x="20377" y="5472"/>
                </a:lnTo>
                <a:lnTo>
                  <a:pt x="20943" y="5378"/>
                </a:lnTo>
                <a:lnTo>
                  <a:pt x="20943" y="5378"/>
                </a:lnTo>
                <a:lnTo>
                  <a:pt x="19528" y="6038"/>
                </a:lnTo>
                <a:lnTo>
                  <a:pt x="19528" y="6038"/>
                </a:lnTo>
                <a:lnTo>
                  <a:pt x="20094" y="5944"/>
                </a:lnTo>
                <a:lnTo>
                  <a:pt x="18396" y="7076"/>
                </a:lnTo>
                <a:lnTo>
                  <a:pt x="20849" y="6038"/>
                </a:lnTo>
                <a:lnTo>
                  <a:pt x="23396" y="5095"/>
                </a:lnTo>
                <a:lnTo>
                  <a:pt x="26037" y="4246"/>
                </a:lnTo>
                <a:lnTo>
                  <a:pt x="28679" y="3397"/>
                </a:lnTo>
                <a:lnTo>
                  <a:pt x="28301" y="3491"/>
                </a:lnTo>
                <a:lnTo>
                  <a:pt x="28773" y="3208"/>
                </a:lnTo>
                <a:lnTo>
                  <a:pt x="30283" y="2736"/>
                </a:lnTo>
                <a:lnTo>
                  <a:pt x="29905" y="2831"/>
                </a:lnTo>
                <a:lnTo>
                  <a:pt x="29056" y="2831"/>
                </a:lnTo>
                <a:lnTo>
                  <a:pt x="28584" y="2642"/>
                </a:lnTo>
                <a:lnTo>
                  <a:pt x="30566" y="2548"/>
                </a:lnTo>
                <a:lnTo>
                  <a:pt x="32641" y="2548"/>
                </a:lnTo>
                <a:lnTo>
                  <a:pt x="37264" y="2831"/>
                </a:lnTo>
                <a:lnTo>
                  <a:pt x="39528" y="3019"/>
                </a:lnTo>
                <a:lnTo>
                  <a:pt x="43490" y="3019"/>
                </a:lnTo>
                <a:lnTo>
                  <a:pt x="44339" y="2831"/>
                </a:lnTo>
                <a:lnTo>
                  <a:pt x="45094" y="2736"/>
                </a:lnTo>
                <a:lnTo>
                  <a:pt x="45943" y="3114"/>
                </a:lnTo>
                <a:lnTo>
                  <a:pt x="46886" y="3397"/>
                </a:lnTo>
                <a:lnTo>
                  <a:pt x="48678" y="3963"/>
                </a:lnTo>
                <a:lnTo>
                  <a:pt x="50565" y="4434"/>
                </a:lnTo>
                <a:lnTo>
                  <a:pt x="51509" y="4717"/>
                </a:lnTo>
                <a:lnTo>
                  <a:pt x="52358" y="5189"/>
                </a:lnTo>
                <a:lnTo>
                  <a:pt x="51792" y="4812"/>
                </a:lnTo>
                <a:lnTo>
                  <a:pt x="53584" y="5849"/>
                </a:lnTo>
                <a:lnTo>
                  <a:pt x="55376" y="6981"/>
                </a:lnTo>
                <a:lnTo>
                  <a:pt x="56320" y="7642"/>
                </a:lnTo>
                <a:lnTo>
                  <a:pt x="57169" y="8302"/>
                </a:lnTo>
                <a:lnTo>
                  <a:pt x="57924" y="9057"/>
                </a:lnTo>
                <a:lnTo>
                  <a:pt x="58678" y="9906"/>
                </a:lnTo>
                <a:lnTo>
                  <a:pt x="62357" y="14057"/>
                </a:lnTo>
                <a:lnTo>
                  <a:pt x="64622" y="16887"/>
                </a:lnTo>
                <a:lnTo>
                  <a:pt x="66697" y="19623"/>
                </a:lnTo>
                <a:lnTo>
                  <a:pt x="66603" y="19151"/>
                </a:lnTo>
                <a:lnTo>
                  <a:pt x="66603" y="18774"/>
                </a:lnTo>
                <a:lnTo>
                  <a:pt x="67357" y="20472"/>
                </a:lnTo>
                <a:lnTo>
                  <a:pt x="68772" y="23962"/>
                </a:lnTo>
                <a:lnTo>
                  <a:pt x="68867" y="24151"/>
                </a:lnTo>
                <a:lnTo>
                  <a:pt x="69810" y="26792"/>
                </a:lnTo>
                <a:lnTo>
                  <a:pt x="70565" y="29245"/>
                </a:lnTo>
                <a:lnTo>
                  <a:pt x="70754" y="30283"/>
                </a:lnTo>
                <a:lnTo>
                  <a:pt x="70848" y="31037"/>
                </a:lnTo>
                <a:lnTo>
                  <a:pt x="70848" y="31604"/>
                </a:lnTo>
                <a:lnTo>
                  <a:pt x="70754" y="31792"/>
                </a:lnTo>
                <a:lnTo>
                  <a:pt x="70565" y="31887"/>
                </a:lnTo>
                <a:lnTo>
                  <a:pt x="69433" y="36698"/>
                </a:lnTo>
                <a:lnTo>
                  <a:pt x="68206" y="41698"/>
                </a:lnTo>
                <a:lnTo>
                  <a:pt x="68584" y="41037"/>
                </a:lnTo>
                <a:lnTo>
                  <a:pt x="68961" y="40188"/>
                </a:lnTo>
                <a:lnTo>
                  <a:pt x="69244" y="40471"/>
                </a:lnTo>
                <a:lnTo>
                  <a:pt x="69244" y="40849"/>
                </a:lnTo>
                <a:lnTo>
                  <a:pt x="69244" y="41226"/>
                </a:lnTo>
                <a:lnTo>
                  <a:pt x="69055" y="41698"/>
                </a:lnTo>
                <a:lnTo>
                  <a:pt x="68489" y="42924"/>
                </a:lnTo>
                <a:lnTo>
                  <a:pt x="67735" y="44150"/>
                </a:lnTo>
                <a:lnTo>
                  <a:pt x="66791" y="45377"/>
                </a:lnTo>
                <a:lnTo>
                  <a:pt x="65942" y="46509"/>
                </a:lnTo>
                <a:lnTo>
                  <a:pt x="64716" y="47924"/>
                </a:lnTo>
                <a:lnTo>
                  <a:pt x="65565" y="47641"/>
                </a:lnTo>
                <a:lnTo>
                  <a:pt x="65093" y="48301"/>
                </a:lnTo>
                <a:lnTo>
                  <a:pt x="64433" y="48962"/>
                </a:lnTo>
                <a:lnTo>
                  <a:pt x="63112" y="50188"/>
                </a:lnTo>
                <a:lnTo>
                  <a:pt x="63678" y="48962"/>
                </a:lnTo>
                <a:lnTo>
                  <a:pt x="64244" y="47641"/>
                </a:lnTo>
                <a:lnTo>
                  <a:pt x="65754" y="44811"/>
                </a:lnTo>
                <a:lnTo>
                  <a:pt x="67169" y="42169"/>
                </a:lnTo>
                <a:lnTo>
                  <a:pt x="67735" y="41037"/>
                </a:lnTo>
                <a:lnTo>
                  <a:pt x="68206" y="40094"/>
                </a:lnTo>
                <a:lnTo>
                  <a:pt x="68206" y="39811"/>
                </a:lnTo>
                <a:lnTo>
                  <a:pt x="68301" y="39622"/>
                </a:lnTo>
                <a:lnTo>
                  <a:pt x="68301" y="39717"/>
                </a:lnTo>
                <a:lnTo>
                  <a:pt x="68395" y="39339"/>
                </a:lnTo>
                <a:lnTo>
                  <a:pt x="68772" y="37735"/>
                </a:lnTo>
                <a:lnTo>
                  <a:pt x="69055" y="36037"/>
                </a:lnTo>
                <a:lnTo>
                  <a:pt x="69150" y="32924"/>
                </a:lnTo>
                <a:lnTo>
                  <a:pt x="69150" y="30849"/>
                </a:lnTo>
                <a:lnTo>
                  <a:pt x="69150" y="28679"/>
                </a:lnTo>
                <a:lnTo>
                  <a:pt x="68961" y="28773"/>
                </a:lnTo>
                <a:lnTo>
                  <a:pt x="68961" y="29056"/>
                </a:lnTo>
                <a:lnTo>
                  <a:pt x="68678" y="28302"/>
                </a:lnTo>
                <a:lnTo>
                  <a:pt x="68395" y="27453"/>
                </a:lnTo>
                <a:lnTo>
                  <a:pt x="68018" y="25755"/>
                </a:lnTo>
                <a:lnTo>
                  <a:pt x="67923" y="25283"/>
                </a:lnTo>
                <a:lnTo>
                  <a:pt x="67923" y="25472"/>
                </a:lnTo>
                <a:lnTo>
                  <a:pt x="67546" y="24906"/>
                </a:lnTo>
                <a:lnTo>
                  <a:pt x="67074" y="24245"/>
                </a:lnTo>
                <a:lnTo>
                  <a:pt x="66980" y="24057"/>
                </a:lnTo>
                <a:lnTo>
                  <a:pt x="65471" y="22264"/>
                </a:lnTo>
                <a:lnTo>
                  <a:pt x="64810" y="21415"/>
                </a:lnTo>
                <a:lnTo>
                  <a:pt x="64339" y="20755"/>
                </a:lnTo>
                <a:lnTo>
                  <a:pt x="64622" y="20943"/>
                </a:lnTo>
                <a:lnTo>
                  <a:pt x="64527" y="20755"/>
                </a:lnTo>
                <a:lnTo>
                  <a:pt x="64339" y="20472"/>
                </a:lnTo>
                <a:lnTo>
                  <a:pt x="63301" y="19434"/>
                </a:lnTo>
                <a:lnTo>
                  <a:pt x="62357" y="18585"/>
                </a:lnTo>
                <a:lnTo>
                  <a:pt x="62452" y="18679"/>
                </a:lnTo>
                <a:lnTo>
                  <a:pt x="62357" y="18868"/>
                </a:lnTo>
                <a:lnTo>
                  <a:pt x="61508" y="18019"/>
                </a:lnTo>
                <a:lnTo>
                  <a:pt x="61791" y="18396"/>
                </a:lnTo>
                <a:lnTo>
                  <a:pt x="60848" y="17547"/>
                </a:lnTo>
                <a:lnTo>
                  <a:pt x="60471" y="17076"/>
                </a:lnTo>
                <a:lnTo>
                  <a:pt x="60471" y="16981"/>
                </a:lnTo>
                <a:lnTo>
                  <a:pt x="60565" y="17076"/>
                </a:lnTo>
                <a:lnTo>
                  <a:pt x="61225" y="17547"/>
                </a:lnTo>
                <a:lnTo>
                  <a:pt x="58961" y="15566"/>
                </a:lnTo>
                <a:lnTo>
                  <a:pt x="59527" y="16227"/>
                </a:lnTo>
                <a:lnTo>
                  <a:pt x="58584" y="15566"/>
                </a:lnTo>
                <a:lnTo>
                  <a:pt x="57641" y="14906"/>
                </a:lnTo>
                <a:lnTo>
                  <a:pt x="57546" y="15000"/>
                </a:lnTo>
                <a:lnTo>
                  <a:pt x="57452" y="15094"/>
                </a:lnTo>
                <a:lnTo>
                  <a:pt x="58301" y="15660"/>
                </a:lnTo>
                <a:lnTo>
                  <a:pt x="59056" y="16227"/>
                </a:lnTo>
                <a:lnTo>
                  <a:pt x="60471" y="17547"/>
                </a:lnTo>
                <a:lnTo>
                  <a:pt x="61886" y="18774"/>
                </a:lnTo>
                <a:lnTo>
                  <a:pt x="62640" y="19340"/>
                </a:lnTo>
                <a:lnTo>
                  <a:pt x="63395" y="19906"/>
                </a:lnTo>
                <a:lnTo>
                  <a:pt x="62829" y="19528"/>
                </a:lnTo>
                <a:lnTo>
                  <a:pt x="62074" y="19057"/>
                </a:lnTo>
                <a:lnTo>
                  <a:pt x="62074" y="19245"/>
                </a:lnTo>
                <a:lnTo>
                  <a:pt x="62357" y="19717"/>
                </a:lnTo>
                <a:lnTo>
                  <a:pt x="63584" y="21415"/>
                </a:lnTo>
                <a:lnTo>
                  <a:pt x="65093" y="23207"/>
                </a:lnTo>
                <a:lnTo>
                  <a:pt x="65754" y="23962"/>
                </a:lnTo>
                <a:lnTo>
                  <a:pt x="66225" y="24434"/>
                </a:lnTo>
                <a:lnTo>
                  <a:pt x="66414" y="24528"/>
                </a:lnTo>
                <a:lnTo>
                  <a:pt x="66320" y="24057"/>
                </a:lnTo>
                <a:lnTo>
                  <a:pt x="66697" y="24906"/>
                </a:lnTo>
                <a:lnTo>
                  <a:pt x="67074" y="26038"/>
                </a:lnTo>
                <a:lnTo>
                  <a:pt x="66414" y="24811"/>
                </a:lnTo>
                <a:lnTo>
                  <a:pt x="66791" y="25566"/>
                </a:lnTo>
                <a:lnTo>
                  <a:pt x="67169" y="26321"/>
                </a:lnTo>
                <a:lnTo>
                  <a:pt x="67263" y="26415"/>
                </a:lnTo>
                <a:lnTo>
                  <a:pt x="67923" y="28679"/>
                </a:lnTo>
                <a:lnTo>
                  <a:pt x="68206" y="29339"/>
                </a:lnTo>
                <a:lnTo>
                  <a:pt x="68678" y="30471"/>
                </a:lnTo>
                <a:lnTo>
                  <a:pt x="68772" y="30660"/>
                </a:lnTo>
                <a:lnTo>
                  <a:pt x="68678" y="30660"/>
                </a:lnTo>
                <a:lnTo>
                  <a:pt x="68395" y="30377"/>
                </a:lnTo>
                <a:lnTo>
                  <a:pt x="68206" y="30094"/>
                </a:lnTo>
                <a:lnTo>
                  <a:pt x="68206" y="30566"/>
                </a:lnTo>
                <a:lnTo>
                  <a:pt x="68301" y="31037"/>
                </a:lnTo>
                <a:lnTo>
                  <a:pt x="68395" y="31509"/>
                </a:lnTo>
                <a:lnTo>
                  <a:pt x="68395" y="31887"/>
                </a:lnTo>
                <a:lnTo>
                  <a:pt x="68301" y="31792"/>
                </a:lnTo>
                <a:lnTo>
                  <a:pt x="68301" y="31698"/>
                </a:lnTo>
                <a:lnTo>
                  <a:pt x="68301" y="31415"/>
                </a:lnTo>
                <a:lnTo>
                  <a:pt x="68018" y="30094"/>
                </a:lnTo>
                <a:lnTo>
                  <a:pt x="67735" y="28868"/>
                </a:lnTo>
                <a:lnTo>
                  <a:pt x="68112" y="31698"/>
                </a:lnTo>
                <a:lnTo>
                  <a:pt x="68206" y="33113"/>
                </a:lnTo>
                <a:lnTo>
                  <a:pt x="68206" y="34528"/>
                </a:lnTo>
                <a:lnTo>
                  <a:pt x="68112" y="35943"/>
                </a:lnTo>
                <a:lnTo>
                  <a:pt x="67923" y="37358"/>
                </a:lnTo>
                <a:lnTo>
                  <a:pt x="67546" y="38679"/>
                </a:lnTo>
                <a:lnTo>
                  <a:pt x="67074" y="40000"/>
                </a:lnTo>
                <a:lnTo>
                  <a:pt x="67263" y="39717"/>
                </a:lnTo>
                <a:lnTo>
                  <a:pt x="67357" y="39622"/>
                </a:lnTo>
                <a:lnTo>
                  <a:pt x="67357" y="39717"/>
                </a:lnTo>
                <a:lnTo>
                  <a:pt x="67263" y="40377"/>
                </a:lnTo>
                <a:lnTo>
                  <a:pt x="66980" y="41226"/>
                </a:lnTo>
                <a:lnTo>
                  <a:pt x="66791" y="41509"/>
                </a:lnTo>
                <a:lnTo>
                  <a:pt x="66697" y="41603"/>
                </a:lnTo>
                <a:lnTo>
                  <a:pt x="66414" y="42075"/>
                </a:lnTo>
                <a:lnTo>
                  <a:pt x="65754" y="43962"/>
                </a:lnTo>
                <a:lnTo>
                  <a:pt x="64905" y="46132"/>
                </a:lnTo>
                <a:lnTo>
                  <a:pt x="64150" y="47547"/>
                </a:lnTo>
                <a:lnTo>
                  <a:pt x="63395" y="48867"/>
                </a:lnTo>
                <a:lnTo>
                  <a:pt x="62546" y="50094"/>
                </a:lnTo>
                <a:lnTo>
                  <a:pt x="61697" y="51320"/>
                </a:lnTo>
                <a:lnTo>
                  <a:pt x="60376" y="52452"/>
                </a:lnTo>
                <a:lnTo>
                  <a:pt x="59810" y="53112"/>
                </a:lnTo>
                <a:lnTo>
                  <a:pt x="59244" y="53773"/>
                </a:lnTo>
                <a:lnTo>
                  <a:pt x="59999" y="53301"/>
                </a:lnTo>
                <a:lnTo>
                  <a:pt x="59905" y="53490"/>
                </a:lnTo>
                <a:lnTo>
                  <a:pt x="58018" y="54999"/>
                </a:lnTo>
                <a:lnTo>
                  <a:pt x="57075" y="55660"/>
                </a:lnTo>
                <a:lnTo>
                  <a:pt x="56037" y="56226"/>
                </a:lnTo>
                <a:lnTo>
                  <a:pt x="57924" y="54716"/>
                </a:lnTo>
                <a:lnTo>
                  <a:pt x="58867" y="53867"/>
                </a:lnTo>
                <a:lnTo>
                  <a:pt x="59716" y="53018"/>
                </a:lnTo>
                <a:lnTo>
                  <a:pt x="58961" y="53679"/>
                </a:lnTo>
                <a:lnTo>
                  <a:pt x="58207" y="54245"/>
                </a:lnTo>
                <a:lnTo>
                  <a:pt x="56603" y="55282"/>
                </a:lnTo>
                <a:lnTo>
                  <a:pt x="54905" y="56226"/>
                </a:lnTo>
                <a:lnTo>
                  <a:pt x="53301" y="57263"/>
                </a:lnTo>
                <a:lnTo>
                  <a:pt x="52735" y="57452"/>
                </a:lnTo>
                <a:lnTo>
                  <a:pt x="51509" y="57924"/>
                </a:lnTo>
                <a:lnTo>
                  <a:pt x="47829" y="59527"/>
                </a:lnTo>
                <a:lnTo>
                  <a:pt x="43962" y="61226"/>
                </a:lnTo>
                <a:lnTo>
                  <a:pt x="42358" y="61886"/>
                </a:lnTo>
                <a:lnTo>
                  <a:pt x="41414" y="62169"/>
                </a:lnTo>
                <a:lnTo>
                  <a:pt x="39433" y="62452"/>
                </a:lnTo>
                <a:lnTo>
                  <a:pt x="37169" y="62641"/>
                </a:lnTo>
                <a:lnTo>
                  <a:pt x="33679" y="62829"/>
                </a:lnTo>
                <a:lnTo>
                  <a:pt x="31226" y="62924"/>
                </a:lnTo>
                <a:lnTo>
                  <a:pt x="29528" y="62924"/>
                </a:lnTo>
                <a:lnTo>
                  <a:pt x="28301" y="62735"/>
                </a:lnTo>
                <a:lnTo>
                  <a:pt x="27075" y="62546"/>
                </a:lnTo>
                <a:lnTo>
                  <a:pt x="25754" y="62263"/>
                </a:lnTo>
                <a:lnTo>
                  <a:pt x="24622" y="61886"/>
                </a:lnTo>
                <a:lnTo>
                  <a:pt x="23396" y="61414"/>
                </a:lnTo>
                <a:lnTo>
                  <a:pt x="21320" y="60565"/>
                </a:lnTo>
                <a:lnTo>
                  <a:pt x="21509" y="60754"/>
                </a:lnTo>
                <a:lnTo>
                  <a:pt x="21698" y="60848"/>
                </a:lnTo>
                <a:lnTo>
                  <a:pt x="22169" y="61131"/>
                </a:lnTo>
                <a:lnTo>
                  <a:pt x="21037" y="60659"/>
                </a:lnTo>
                <a:lnTo>
                  <a:pt x="19434" y="59905"/>
                </a:lnTo>
                <a:lnTo>
                  <a:pt x="15754" y="57924"/>
                </a:lnTo>
                <a:lnTo>
                  <a:pt x="12453" y="56037"/>
                </a:lnTo>
                <a:lnTo>
                  <a:pt x="11415" y="55377"/>
                </a:lnTo>
                <a:lnTo>
                  <a:pt x="11226" y="55188"/>
                </a:lnTo>
                <a:lnTo>
                  <a:pt x="11132" y="55094"/>
                </a:lnTo>
                <a:lnTo>
                  <a:pt x="10377" y="54433"/>
                </a:lnTo>
                <a:lnTo>
                  <a:pt x="9717" y="53679"/>
                </a:lnTo>
                <a:lnTo>
                  <a:pt x="9717" y="53962"/>
                </a:lnTo>
                <a:lnTo>
                  <a:pt x="9622" y="54150"/>
                </a:lnTo>
                <a:lnTo>
                  <a:pt x="9528" y="54245"/>
                </a:lnTo>
                <a:lnTo>
                  <a:pt x="9434" y="54245"/>
                </a:lnTo>
                <a:lnTo>
                  <a:pt x="9151" y="54056"/>
                </a:lnTo>
                <a:lnTo>
                  <a:pt x="8868" y="53679"/>
                </a:lnTo>
                <a:lnTo>
                  <a:pt x="8585" y="53301"/>
                </a:lnTo>
                <a:lnTo>
                  <a:pt x="8302" y="52829"/>
                </a:lnTo>
                <a:lnTo>
                  <a:pt x="8302" y="52546"/>
                </a:lnTo>
                <a:lnTo>
                  <a:pt x="8302" y="52452"/>
                </a:lnTo>
                <a:lnTo>
                  <a:pt x="8396" y="52452"/>
                </a:lnTo>
                <a:lnTo>
                  <a:pt x="7924" y="52263"/>
                </a:lnTo>
                <a:lnTo>
                  <a:pt x="7358" y="51886"/>
                </a:lnTo>
                <a:lnTo>
                  <a:pt x="6038" y="50660"/>
                </a:lnTo>
                <a:lnTo>
                  <a:pt x="5849" y="50377"/>
                </a:lnTo>
                <a:lnTo>
                  <a:pt x="5566" y="50094"/>
                </a:lnTo>
                <a:lnTo>
                  <a:pt x="5566" y="50188"/>
                </a:lnTo>
                <a:lnTo>
                  <a:pt x="4811" y="49339"/>
                </a:lnTo>
                <a:lnTo>
                  <a:pt x="4717" y="49150"/>
                </a:lnTo>
                <a:lnTo>
                  <a:pt x="5189" y="49433"/>
                </a:lnTo>
                <a:lnTo>
                  <a:pt x="5377" y="49528"/>
                </a:lnTo>
                <a:lnTo>
                  <a:pt x="5472" y="49716"/>
                </a:lnTo>
                <a:lnTo>
                  <a:pt x="5660" y="50094"/>
                </a:lnTo>
                <a:lnTo>
                  <a:pt x="5377" y="49056"/>
                </a:lnTo>
                <a:lnTo>
                  <a:pt x="5000" y="48113"/>
                </a:lnTo>
                <a:lnTo>
                  <a:pt x="4057" y="45660"/>
                </a:lnTo>
                <a:lnTo>
                  <a:pt x="3585" y="44150"/>
                </a:lnTo>
                <a:lnTo>
                  <a:pt x="3208" y="42358"/>
                </a:lnTo>
                <a:lnTo>
                  <a:pt x="3396" y="42547"/>
                </a:lnTo>
                <a:lnTo>
                  <a:pt x="3491" y="42452"/>
                </a:lnTo>
                <a:lnTo>
                  <a:pt x="3585" y="42547"/>
                </a:lnTo>
                <a:lnTo>
                  <a:pt x="3774" y="42641"/>
                </a:lnTo>
                <a:lnTo>
                  <a:pt x="3679" y="40849"/>
                </a:lnTo>
                <a:lnTo>
                  <a:pt x="3585" y="38962"/>
                </a:lnTo>
                <a:lnTo>
                  <a:pt x="3679" y="37169"/>
                </a:lnTo>
                <a:lnTo>
                  <a:pt x="3774" y="36320"/>
                </a:lnTo>
                <a:lnTo>
                  <a:pt x="4057" y="35566"/>
                </a:lnTo>
                <a:lnTo>
                  <a:pt x="4434" y="33585"/>
                </a:lnTo>
                <a:lnTo>
                  <a:pt x="4434" y="33962"/>
                </a:lnTo>
                <a:lnTo>
                  <a:pt x="4528" y="34245"/>
                </a:lnTo>
                <a:lnTo>
                  <a:pt x="4717" y="32264"/>
                </a:lnTo>
                <a:lnTo>
                  <a:pt x="5189" y="30283"/>
                </a:lnTo>
                <a:lnTo>
                  <a:pt x="5755" y="28302"/>
                </a:lnTo>
                <a:lnTo>
                  <a:pt x="6604" y="26321"/>
                </a:lnTo>
                <a:lnTo>
                  <a:pt x="7453" y="24340"/>
                </a:lnTo>
                <a:lnTo>
                  <a:pt x="8585" y="22547"/>
                </a:lnTo>
                <a:lnTo>
                  <a:pt x="9717" y="20755"/>
                </a:lnTo>
                <a:lnTo>
                  <a:pt x="10943" y="19245"/>
                </a:lnTo>
                <a:lnTo>
                  <a:pt x="10849" y="19057"/>
                </a:lnTo>
                <a:lnTo>
                  <a:pt x="10849" y="18868"/>
                </a:lnTo>
                <a:lnTo>
                  <a:pt x="11132" y="18396"/>
                </a:lnTo>
                <a:lnTo>
                  <a:pt x="11604" y="17830"/>
                </a:lnTo>
                <a:lnTo>
                  <a:pt x="12264" y="17076"/>
                </a:lnTo>
                <a:lnTo>
                  <a:pt x="14151" y="15472"/>
                </a:lnTo>
                <a:lnTo>
                  <a:pt x="16415" y="13585"/>
                </a:lnTo>
                <a:lnTo>
                  <a:pt x="18868" y="11793"/>
                </a:lnTo>
                <a:lnTo>
                  <a:pt x="21226" y="10095"/>
                </a:lnTo>
                <a:lnTo>
                  <a:pt x="23302" y="8868"/>
                </a:lnTo>
                <a:lnTo>
                  <a:pt x="24717" y="8113"/>
                </a:lnTo>
                <a:lnTo>
                  <a:pt x="24245" y="8491"/>
                </a:lnTo>
                <a:lnTo>
                  <a:pt x="23773" y="8774"/>
                </a:lnTo>
                <a:lnTo>
                  <a:pt x="24811" y="8208"/>
                </a:lnTo>
                <a:lnTo>
                  <a:pt x="25566" y="7830"/>
                </a:lnTo>
                <a:lnTo>
                  <a:pt x="27452" y="6981"/>
                </a:lnTo>
                <a:lnTo>
                  <a:pt x="27264" y="6981"/>
                </a:lnTo>
                <a:lnTo>
                  <a:pt x="26981" y="6887"/>
                </a:lnTo>
                <a:lnTo>
                  <a:pt x="27830" y="6604"/>
                </a:lnTo>
                <a:lnTo>
                  <a:pt x="29056" y="6132"/>
                </a:lnTo>
                <a:lnTo>
                  <a:pt x="28679" y="6415"/>
                </a:lnTo>
                <a:lnTo>
                  <a:pt x="29056" y="6510"/>
                </a:lnTo>
                <a:lnTo>
                  <a:pt x="28962" y="6698"/>
                </a:lnTo>
                <a:lnTo>
                  <a:pt x="30283" y="6227"/>
                </a:lnTo>
                <a:lnTo>
                  <a:pt x="31698" y="5755"/>
                </a:lnTo>
                <a:lnTo>
                  <a:pt x="33113" y="5378"/>
                </a:lnTo>
                <a:lnTo>
                  <a:pt x="33867" y="5189"/>
                </a:lnTo>
                <a:lnTo>
                  <a:pt x="34169" y="5151"/>
                </a:lnTo>
                <a:lnTo>
                  <a:pt x="34169" y="5151"/>
                </a:lnTo>
                <a:lnTo>
                  <a:pt x="34905" y="4906"/>
                </a:lnTo>
                <a:lnTo>
                  <a:pt x="35754" y="4812"/>
                </a:lnTo>
                <a:lnTo>
                  <a:pt x="36603" y="4812"/>
                </a:lnTo>
                <a:lnTo>
                  <a:pt x="37547" y="4717"/>
                </a:lnTo>
                <a:lnTo>
                  <a:pt x="37830" y="4717"/>
                </a:lnTo>
                <a:lnTo>
                  <a:pt x="38396" y="4529"/>
                </a:lnTo>
                <a:lnTo>
                  <a:pt x="38867" y="4340"/>
                </a:lnTo>
                <a:lnTo>
                  <a:pt x="38867" y="4623"/>
                </a:lnTo>
                <a:lnTo>
                  <a:pt x="42735" y="4340"/>
                </a:lnTo>
                <a:lnTo>
                  <a:pt x="43207" y="4529"/>
                </a:lnTo>
                <a:lnTo>
                  <a:pt x="43018" y="4529"/>
                </a:lnTo>
                <a:lnTo>
                  <a:pt x="43867" y="4623"/>
                </a:lnTo>
                <a:lnTo>
                  <a:pt x="44811" y="4434"/>
                </a:lnTo>
                <a:lnTo>
                  <a:pt x="45094" y="4717"/>
                </a:lnTo>
                <a:lnTo>
                  <a:pt x="45754" y="4906"/>
                </a:lnTo>
                <a:lnTo>
                  <a:pt x="47546" y="5189"/>
                </a:lnTo>
                <a:lnTo>
                  <a:pt x="49622" y="5566"/>
                </a:lnTo>
                <a:lnTo>
                  <a:pt x="51131" y="5849"/>
                </a:lnTo>
                <a:lnTo>
                  <a:pt x="51131" y="5849"/>
                </a:lnTo>
                <a:lnTo>
                  <a:pt x="49244" y="5095"/>
                </a:lnTo>
                <a:lnTo>
                  <a:pt x="46886" y="4529"/>
                </a:lnTo>
                <a:lnTo>
                  <a:pt x="44433" y="3963"/>
                </a:lnTo>
                <a:lnTo>
                  <a:pt x="41980" y="3491"/>
                </a:lnTo>
                <a:lnTo>
                  <a:pt x="39528" y="3302"/>
                </a:lnTo>
                <a:lnTo>
                  <a:pt x="37358" y="3208"/>
                </a:lnTo>
                <a:lnTo>
                  <a:pt x="36415" y="3208"/>
                </a:lnTo>
                <a:lnTo>
                  <a:pt x="35565" y="3302"/>
                </a:lnTo>
                <a:lnTo>
                  <a:pt x="34811" y="3491"/>
                </a:lnTo>
                <a:lnTo>
                  <a:pt x="34150" y="3680"/>
                </a:lnTo>
                <a:lnTo>
                  <a:pt x="33490" y="3585"/>
                </a:lnTo>
                <a:lnTo>
                  <a:pt x="32830" y="3491"/>
                </a:lnTo>
                <a:lnTo>
                  <a:pt x="31509" y="3585"/>
                </a:lnTo>
                <a:lnTo>
                  <a:pt x="30000" y="3868"/>
                </a:lnTo>
                <a:lnTo>
                  <a:pt x="28490" y="4246"/>
                </a:lnTo>
                <a:lnTo>
                  <a:pt x="26981" y="4812"/>
                </a:lnTo>
                <a:lnTo>
                  <a:pt x="25471" y="5472"/>
                </a:lnTo>
                <a:lnTo>
                  <a:pt x="23868" y="6321"/>
                </a:lnTo>
                <a:lnTo>
                  <a:pt x="22358" y="7170"/>
                </a:lnTo>
                <a:lnTo>
                  <a:pt x="20849" y="8113"/>
                </a:lnTo>
                <a:lnTo>
                  <a:pt x="19339" y="9151"/>
                </a:lnTo>
                <a:lnTo>
                  <a:pt x="17924" y="10283"/>
                </a:lnTo>
                <a:lnTo>
                  <a:pt x="16604" y="11321"/>
                </a:lnTo>
                <a:lnTo>
                  <a:pt x="14056" y="13491"/>
                </a:lnTo>
                <a:lnTo>
                  <a:pt x="12075" y="15472"/>
                </a:lnTo>
                <a:lnTo>
                  <a:pt x="9717" y="18491"/>
                </a:lnTo>
                <a:lnTo>
                  <a:pt x="10000" y="17830"/>
                </a:lnTo>
                <a:lnTo>
                  <a:pt x="10377" y="17264"/>
                </a:lnTo>
                <a:lnTo>
                  <a:pt x="9717" y="18113"/>
                </a:lnTo>
                <a:lnTo>
                  <a:pt x="9056" y="19057"/>
                </a:lnTo>
                <a:lnTo>
                  <a:pt x="9151" y="19245"/>
                </a:lnTo>
                <a:lnTo>
                  <a:pt x="8396" y="20189"/>
                </a:lnTo>
                <a:lnTo>
                  <a:pt x="9151" y="18774"/>
                </a:lnTo>
                <a:lnTo>
                  <a:pt x="8019" y="20377"/>
                </a:lnTo>
                <a:lnTo>
                  <a:pt x="7075" y="22075"/>
                </a:lnTo>
                <a:lnTo>
                  <a:pt x="6226" y="23868"/>
                </a:lnTo>
                <a:lnTo>
                  <a:pt x="5472" y="25755"/>
                </a:lnTo>
                <a:lnTo>
                  <a:pt x="4151" y="29434"/>
                </a:lnTo>
                <a:lnTo>
                  <a:pt x="2924" y="32924"/>
                </a:lnTo>
                <a:lnTo>
                  <a:pt x="3019" y="33113"/>
                </a:lnTo>
                <a:lnTo>
                  <a:pt x="2924" y="33773"/>
                </a:lnTo>
                <a:lnTo>
                  <a:pt x="2453" y="36509"/>
                </a:lnTo>
                <a:lnTo>
                  <a:pt x="1981" y="39434"/>
                </a:lnTo>
                <a:lnTo>
                  <a:pt x="1981" y="39528"/>
                </a:lnTo>
                <a:lnTo>
                  <a:pt x="1981" y="39905"/>
                </a:lnTo>
                <a:lnTo>
                  <a:pt x="1792" y="41415"/>
                </a:lnTo>
                <a:lnTo>
                  <a:pt x="1698" y="42358"/>
                </a:lnTo>
                <a:lnTo>
                  <a:pt x="1698" y="43301"/>
                </a:lnTo>
                <a:lnTo>
                  <a:pt x="1792" y="44245"/>
                </a:lnTo>
                <a:lnTo>
                  <a:pt x="1887" y="44999"/>
                </a:lnTo>
                <a:lnTo>
                  <a:pt x="2170" y="46603"/>
                </a:lnTo>
                <a:lnTo>
                  <a:pt x="2170" y="46603"/>
                </a:lnTo>
                <a:lnTo>
                  <a:pt x="1887" y="46415"/>
                </a:lnTo>
                <a:lnTo>
                  <a:pt x="1792" y="46320"/>
                </a:lnTo>
                <a:lnTo>
                  <a:pt x="1792" y="46509"/>
                </a:lnTo>
                <a:lnTo>
                  <a:pt x="1981" y="46981"/>
                </a:lnTo>
                <a:lnTo>
                  <a:pt x="1415" y="46132"/>
                </a:lnTo>
                <a:lnTo>
                  <a:pt x="1509" y="46509"/>
                </a:lnTo>
                <a:lnTo>
                  <a:pt x="1321" y="46981"/>
                </a:lnTo>
                <a:lnTo>
                  <a:pt x="472" y="45471"/>
                </a:lnTo>
                <a:lnTo>
                  <a:pt x="377" y="45565"/>
                </a:lnTo>
                <a:lnTo>
                  <a:pt x="283" y="45660"/>
                </a:lnTo>
                <a:lnTo>
                  <a:pt x="189" y="45660"/>
                </a:lnTo>
                <a:lnTo>
                  <a:pt x="0" y="45565"/>
                </a:lnTo>
                <a:lnTo>
                  <a:pt x="0" y="45565"/>
                </a:lnTo>
                <a:lnTo>
                  <a:pt x="1038" y="47924"/>
                </a:lnTo>
                <a:lnTo>
                  <a:pt x="2264" y="50282"/>
                </a:lnTo>
                <a:lnTo>
                  <a:pt x="2075" y="49905"/>
                </a:lnTo>
                <a:lnTo>
                  <a:pt x="2170" y="49528"/>
                </a:lnTo>
                <a:lnTo>
                  <a:pt x="2736" y="50188"/>
                </a:lnTo>
                <a:lnTo>
                  <a:pt x="3208" y="50660"/>
                </a:lnTo>
                <a:lnTo>
                  <a:pt x="3396" y="50943"/>
                </a:lnTo>
                <a:lnTo>
                  <a:pt x="3396" y="51037"/>
                </a:lnTo>
                <a:lnTo>
                  <a:pt x="3302" y="50943"/>
                </a:lnTo>
                <a:lnTo>
                  <a:pt x="3302" y="50943"/>
                </a:lnTo>
                <a:lnTo>
                  <a:pt x="3585" y="51320"/>
                </a:lnTo>
                <a:lnTo>
                  <a:pt x="4623" y="53207"/>
                </a:lnTo>
                <a:lnTo>
                  <a:pt x="5755" y="55094"/>
                </a:lnTo>
                <a:lnTo>
                  <a:pt x="7075" y="56886"/>
                </a:lnTo>
                <a:lnTo>
                  <a:pt x="8585" y="58490"/>
                </a:lnTo>
                <a:lnTo>
                  <a:pt x="10189" y="59999"/>
                </a:lnTo>
                <a:lnTo>
                  <a:pt x="11792" y="61414"/>
                </a:lnTo>
                <a:lnTo>
                  <a:pt x="13585" y="62735"/>
                </a:lnTo>
                <a:lnTo>
                  <a:pt x="15471" y="63867"/>
                </a:lnTo>
                <a:lnTo>
                  <a:pt x="17641" y="64905"/>
                </a:lnTo>
                <a:lnTo>
                  <a:pt x="20000" y="65942"/>
                </a:lnTo>
                <a:lnTo>
                  <a:pt x="22358" y="66697"/>
                </a:lnTo>
                <a:lnTo>
                  <a:pt x="24811" y="67263"/>
                </a:lnTo>
                <a:lnTo>
                  <a:pt x="27264" y="67735"/>
                </a:lnTo>
                <a:lnTo>
                  <a:pt x="29811" y="68018"/>
                </a:lnTo>
                <a:lnTo>
                  <a:pt x="32264" y="68206"/>
                </a:lnTo>
                <a:lnTo>
                  <a:pt x="34811" y="68112"/>
                </a:lnTo>
                <a:lnTo>
                  <a:pt x="36981" y="67829"/>
                </a:lnTo>
                <a:lnTo>
                  <a:pt x="40471" y="67263"/>
                </a:lnTo>
                <a:lnTo>
                  <a:pt x="44056" y="66508"/>
                </a:lnTo>
                <a:lnTo>
                  <a:pt x="45565" y="66131"/>
                </a:lnTo>
                <a:lnTo>
                  <a:pt x="46509" y="65848"/>
                </a:lnTo>
                <a:lnTo>
                  <a:pt x="46509" y="65942"/>
                </a:lnTo>
                <a:lnTo>
                  <a:pt x="48018" y="65376"/>
                </a:lnTo>
                <a:lnTo>
                  <a:pt x="49527" y="64622"/>
                </a:lnTo>
                <a:lnTo>
                  <a:pt x="48867" y="64810"/>
                </a:lnTo>
                <a:lnTo>
                  <a:pt x="50754" y="63773"/>
                </a:lnTo>
                <a:lnTo>
                  <a:pt x="52546" y="62641"/>
                </a:lnTo>
                <a:lnTo>
                  <a:pt x="54244" y="61320"/>
                </a:lnTo>
                <a:lnTo>
                  <a:pt x="56037" y="59810"/>
                </a:lnTo>
                <a:lnTo>
                  <a:pt x="55282" y="60659"/>
                </a:lnTo>
                <a:lnTo>
                  <a:pt x="57263" y="59056"/>
                </a:lnTo>
                <a:lnTo>
                  <a:pt x="58112" y="58395"/>
                </a:lnTo>
                <a:lnTo>
                  <a:pt x="58207" y="58301"/>
                </a:lnTo>
                <a:lnTo>
                  <a:pt x="58112" y="58301"/>
                </a:lnTo>
                <a:lnTo>
                  <a:pt x="58584" y="57924"/>
                </a:lnTo>
                <a:lnTo>
                  <a:pt x="59056" y="57546"/>
                </a:lnTo>
                <a:lnTo>
                  <a:pt x="59999" y="56414"/>
                </a:lnTo>
                <a:lnTo>
                  <a:pt x="61414" y="55188"/>
                </a:lnTo>
                <a:lnTo>
                  <a:pt x="61414" y="55188"/>
                </a:lnTo>
                <a:lnTo>
                  <a:pt x="61131" y="55282"/>
                </a:lnTo>
                <a:lnTo>
                  <a:pt x="61508" y="54811"/>
                </a:lnTo>
                <a:lnTo>
                  <a:pt x="62735" y="53867"/>
                </a:lnTo>
                <a:lnTo>
                  <a:pt x="63867" y="52735"/>
                </a:lnTo>
                <a:lnTo>
                  <a:pt x="66131" y="50471"/>
                </a:lnTo>
                <a:lnTo>
                  <a:pt x="66131" y="50565"/>
                </a:lnTo>
                <a:lnTo>
                  <a:pt x="66320" y="50660"/>
                </a:lnTo>
                <a:lnTo>
                  <a:pt x="66414" y="50660"/>
                </a:lnTo>
                <a:lnTo>
                  <a:pt x="66603" y="50565"/>
                </a:lnTo>
                <a:lnTo>
                  <a:pt x="66603" y="50754"/>
                </a:lnTo>
                <a:lnTo>
                  <a:pt x="66508" y="50943"/>
                </a:lnTo>
                <a:lnTo>
                  <a:pt x="65848" y="51603"/>
                </a:lnTo>
                <a:lnTo>
                  <a:pt x="64999" y="52546"/>
                </a:lnTo>
                <a:lnTo>
                  <a:pt x="65376" y="52358"/>
                </a:lnTo>
                <a:lnTo>
                  <a:pt x="65848" y="52075"/>
                </a:lnTo>
                <a:lnTo>
                  <a:pt x="66697" y="51320"/>
                </a:lnTo>
                <a:lnTo>
                  <a:pt x="67546" y="50282"/>
                </a:lnTo>
                <a:lnTo>
                  <a:pt x="68301" y="49056"/>
                </a:lnTo>
                <a:lnTo>
                  <a:pt x="69055" y="47830"/>
                </a:lnTo>
                <a:lnTo>
                  <a:pt x="69716" y="46603"/>
                </a:lnTo>
                <a:lnTo>
                  <a:pt x="70565" y="44811"/>
                </a:lnTo>
                <a:lnTo>
                  <a:pt x="70282" y="45094"/>
                </a:lnTo>
                <a:lnTo>
                  <a:pt x="70942" y="43490"/>
                </a:lnTo>
                <a:lnTo>
                  <a:pt x="71037" y="43396"/>
                </a:lnTo>
                <a:lnTo>
                  <a:pt x="71697" y="41320"/>
                </a:lnTo>
                <a:lnTo>
                  <a:pt x="72263" y="39245"/>
                </a:lnTo>
                <a:lnTo>
                  <a:pt x="72640" y="37358"/>
                </a:lnTo>
                <a:lnTo>
                  <a:pt x="72923" y="35849"/>
                </a:lnTo>
                <a:lnTo>
                  <a:pt x="72829" y="36226"/>
                </a:lnTo>
                <a:lnTo>
                  <a:pt x="72735" y="36698"/>
                </a:lnTo>
                <a:lnTo>
                  <a:pt x="72452" y="36981"/>
                </a:lnTo>
                <a:lnTo>
                  <a:pt x="72169" y="37358"/>
                </a:lnTo>
                <a:lnTo>
                  <a:pt x="72263" y="36981"/>
                </a:lnTo>
                <a:lnTo>
                  <a:pt x="72452" y="36415"/>
                </a:lnTo>
                <a:lnTo>
                  <a:pt x="72452" y="35849"/>
                </a:lnTo>
                <a:lnTo>
                  <a:pt x="72357" y="35660"/>
                </a:lnTo>
                <a:lnTo>
                  <a:pt x="72263" y="35471"/>
                </a:lnTo>
                <a:lnTo>
                  <a:pt x="72640" y="33868"/>
                </a:lnTo>
                <a:lnTo>
                  <a:pt x="72735" y="33113"/>
                </a:lnTo>
                <a:lnTo>
                  <a:pt x="72735" y="32358"/>
                </a:lnTo>
                <a:lnTo>
                  <a:pt x="72923" y="33207"/>
                </a:lnTo>
                <a:lnTo>
                  <a:pt x="73018" y="34151"/>
                </a:lnTo>
                <a:lnTo>
                  <a:pt x="72923" y="32358"/>
                </a:lnTo>
                <a:lnTo>
                  <a:pt x="72923" y="31792"/>
                </a:lnTo>
                <a:lnTo>
                  <a:pt x="73112" y="30754"/>
                </a:lnTo>
                <a:lnTo>
                  <a:pt x="72829" y="31604"/>
                </a:lnTo>
                <a:lnTo>
                  <a:pt x="72735" y="30283"/>
                </a:lnTo>
                <a:lnTo>
                  <a:pt x="72546" y="28868"/>
                </a:lnTo>
                <a:lnTo>
                  <a:pt x="72357" y="27641"/>
                </a:lnTo>
                <a:lnTo>
                  <a:pt x="71980" y="26038"/>
                </a:lnTo>
                <a:lnTo>
                  <a:pt x="71414" y="24151"/>
                </a:lnTo>
                <a:lnTo>
                  <a:pt x="70754" y="22170"/>
                </a:lnTo>
                <a:lnTo>
                  <a:pt x="69905" y="20000"/>
                </a:lnTo>
                <a:lnTo>
                  <a:pt x="68867" y="18019"/>
                </a:lnTo>
                <a:lnTo>
                  <a:pt x="68301" y="16981"/>
                </a:lnTo>
                <a:lnTo>
                  <a:pt x="67735" y="16132"/>
                </a:lnTo>
                <a:lnTo>
                  <a:pt x="67074" y="15283"/>
                </a:lnTo>
                <a:lnTo>
                  <a:pt x="66414" y="14434"/>
                </a:lnTo>
                <a:lnTo>
                  <a:pt x="66508" y="14623"/>
                </a:lnTo>
                <a:lnTo>
                  <a:pt x="66414" y="14906"/>
                </a:lnTo>
                <a:lnTo>
                  <a:pt x="65754" y="14057"/>
                </a:lnTo>
                <a:lnTo>
                  <a:pt x="65093" y="13113"/>
                </a:lnTo>
                <a:lnTo>
                  <a:pt x="64537" y="12278"/>
                </a:lnTo>
                <a:lnTo>
                  <a:pt x="62924" y="10755"/>
                </a:lnTo>
                <a:lnTo>
                  <a:pt x="63018" y="10755"/>
                </a:lnTo>
                <a:lnTo>
                  <a:pt x="63018" y="10661"/>
                </a:lnTo>
                <a:lnTo>
                  <a:pt x="62924" y="10472"/>
                </a:lnTo>
                <a:lnTo>
                  <a:pt x="62263" y="9717"/>
                </a:lnTo>
                <a:lnTo>
                  <a:pt x="60376" y="7830"/>
                </a:lnTo>
                <a:lnTo>
                  <a:pt x="60754" y="8396"/>
                </a:lnTo>
                <a:lnTo>
                  <a:pt x="61131" y="8774"/>
                </a:lnTo>
                <a:lnTo>
                  <a:pt x="60376" y="8396"/>
                </a:lnTo>
                <a:lnTo>
                  <a:pt x="59716" y="7925"/>
                </a:lnTo>
                <a:lnTo>
                  <a:pt x="59087" y="7476"/>
                </a:lnTo>
                <a:lnTo>
                  <a:pt x="59810" y="8302"/>
                </a:lnTo>
                <a:lnTo>
                  <a:pt x="58678" y="7642"/>
                </a:lnTo>
                <a:lnTo>
                  <a:pt x="57641" y="6981"/>
                </a:lnTo>
                <a:lnTo>
                  <a:pt x="55471" y="5472"/>
                </a:lnTo>
                <a:lnTo>
                  <a:pt x="53301" y="4057"/>
                </a:lnTo>
                <a:lnTo>
                  <a:pt x="52169" y="3397"/>
                </a:lnTo>
                <a:lnTo>
                  <a:pt x="51037" y="2831"/>
                </a:lnTo>
                <a:lnTo>
                  <a:pt x="52075" y="2831"/>
                </a:lnTo>
                <a:lnTo>
                  <a:pt x="50660" y="1982"/>
                </a:lnTo>
                <a:lnTo>
                  <a:pt x="49811" y="1604"/>
                </a:lnTo>
                <a:lnTo>
                  <a:pt x="48867" y="1227"/>
                </a:lnTo>
                <a:lnTo>
                  <a:pt x="48018" y="849"/>
                </a:lnTo>
                <a:lnTo>
                  <a:pt x="47075" y="661"/>
                </a:lnTo>
                <a:lnTo>
                  <a:pt x="46226" y="566"/>
                </a:lnTo>
                <a:lnTo>
                  <a:pt x="45471" y="661"/>
                </a:lnTo>
                <a:lnTo>
                  <a:pt x="46226" y="849"/>
                </a:lnTo>
                <a:lnTo>
                  <a:pt x="46866" y="1215"/>
                </a:lnTo>
                <a:lnTo>
                  <a:pt x="46980" y="1227"/>
                </a:lnTo>
                <a:lnTo>
                  <a:pt x="47452" y="1416"/>
                </a:lnTo>
                <a:lnTo>
                  <a:pt x="47924" y="1510"/>
                </a:lnTo>
                <a:lnTo>
                  <a:pt x="47358" y="1321"/>
                </a:lnTo>
                <a:lnTo>
                  <a:pt x="46886" y="944"/>
                </a:lnTo>
                <a:lnTo>
                  <a:pt x="47829" y="1227"/>
                </a:lnTo>
                <a:lnTo>
                  <a:pt x="48773" y="1604"/>
                </a:lnTo>
                <a:lnTo>
                  <a:pt x="49622" y="2076"/>
                </a:lnTo>
                <a:lnTo>
                  <a:pt x="50377" y="2642"/>
                </a:lnTo>
                <a:lnTo>
                  <a:pt x="50377" y="2642"/>
                </a:lnTo>
                <a:lnTo>
                  <a:pt x="49622" y="2265"/>
                </a:lnTo>
                <a:lnTo>
                  <a:pt x="48584" y="1887"/>
                </a:lnTo>
                <a:lnTo>
                  <a:pt x="47358" y="1510"/>
                </a:lnTo>
                <a:lnTo>
                  <a:pt x="46037" y="1132"/>
                </a:lnTo>
                <a:lnTo>
                  <a:pt x="46809" y="1210"/>
                </a:lnTo>
                <a:lnTo>
                  <a:pt x="44339" y="661"/>
                </a:lnTo>
                <a:lnTo>
                  <a:pt x="44716" y="755"/>
                </a:lnTo>
                <a:lnTo>
                  <a:pt x="43113" y="472"/>
                </a:lnTo>
                <a:lnTo>
                  <a:pt x="41603" y="283"/>
                </a:lnTo>
                <a:lnTo>
                  <a:pt x="40282" y="95"/>
                </a:lnTo>
                <a:lnTo>
                  <a:pt x="391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0865126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429" y="4545716"/>
            <a:ext cx="8495353" cy="1546399"/>
          </a:xfrm>
        </p:spPr>
        <p:txBody>
          <a:bodyPr/>
          <a:lstStyle/>
          <a:p>
            <a:r>
              <a:rPr lang="en-US" i="1" dirty="0">
                <a:solidFill>
                  <a:srgbClr val="CCFFCC"/>
                </a:solidFill>
              </a:rPr>
              <a:t>In Christ we have </a:t>
            </a:r>
            <a:r>
              <a:rPr lang="en-US" i="1" dirty="0" smtClean="0">
                <a:solidFill>
                  <a:srgbClr val="CCFFCC"/>
                </a:solidFill>
              </a:rPr>
              <a:t>power</a:t>
            </a:r>
            <a:r>
              <a:rPr lang="en-US" i="1" dirty="0" smtClean="0"/>
              <a:t> over </a:t>
            </a:r>
            <a:r>
              <a:rPr lang="en-US" i="1" dirty="0"/>
              <a:t>conditions, situations, and over ourselves to do what is </a:t>
            </a:r>
            <a:r>
              <a:rPr lang="en-US" i="1" dirty="0">
                <a:solidFill>
                  <a:schemeClr val="bg1"/>
                </a:solidFill>
              </a:rPr>
              <a:t>right</a:t>
            </a:r>
            <a:r>
              <a:rPr lang="en-US" i="1" dirty="0"/>
              <a:t>. That comes from Christ (4:13). </a:t>
            </a:r>
            <a:r>
              <a:rPr lang="en-US" i="1" dirty="0">
                <a:solidFill>
                  <a:srgbClr val="CCFFCC"/>
                </a:solidFill>
              </a:rPr>
              <a:t>You</a:t>
            </a:r>
            <a:r>
              <a:rPr lang="en-US" i="1" dirty="0"/>
              <a:t> </a:t>
            </a:r>
            <a:r>
              <a:rPr lang="en-US" i="1" dirty="0">
                <a:solidFill>
                  <a:srgbClr val="CCFFCC"/>
                </a:solidFill>
              </a:rPr>
              <a:t>need</a:t>
            </a:r>
            <a:r>
              <a:rPr lang="en-US" i="1" dirty="0"/>
              <a:t> </a:t>
            </a:r>
            <a:r>
              <a:rPr lang="en-US" i="1" dirty="0">
                <a:solidFill>
                  <a:srgbClr val="CCFFCC"/>
                </a:solidFill>
              </a:rPr>
              <a:t>to</a:t>
            </a:r>
            <a:r>
              <a:rPr lang="en-US" i="1" dirty="0"/>
              <a:t> </a:t>
            </a:r>
            <a:r>
              <a:rPr lang="en-US" i="1" dirty="0">
                <a:solidFill>
                  <a:srgbClr val="CCFFCC"/>
                </a:solidFill>
              </a:rPr>
              <a:t>surrender</a:t>
            </a:r>
            <a:r>
              <a:rPr lang="en-US" i="1" dirty="0"/>
              <a:t> your life to Him (Mk. 16:16; Acts 2:38).</a:t>
            </a:r>
            <a:r>
              <a:rPr 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2230002"/>
      </p:ext>
    </p:extLst>
  </p:cSld>
  <p:clrMapOvr>
    <a:masterClrMapping/>
  </p:clrMapOvr>
</p:sld>
</file>

<file path=ppt/theme/theme1.xml><?xml version="1.0" encoding="utf-8"?>
<a:theme xmlns:a="http://schemas.openxmlformats.org/drawingml/2006/main" name="Ursu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85</Words>
  <Application>Microsoft Macintosh PowerPoint</Application>
  <PresentationFormat>On-screen Show (4:3)</PresentationFormat>
  <Paragraphs>18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Ursula template</vt:lpstr>
      <vt:lpstr>The Big Picture: Philippians</vt:lpstr>
      <vt:lpstr>1.  Rejoice In Thanksgiving</vt:lpstr>
      <vt:lpstr>2.  The Mind of Christ</vt:lpstr>
      <vt:lpstr>3.  A Mind of Right Values</vt:lpstr>
      <vt:lpstr>4.  Encouragement All Around</vt:lpstr>
      <vt:lpstr>In Christ we have power over conditions, situations, and over ourselves to do what is right. That comes from Christ (4:13). You need to surrender your life to Him (Mk. 16:16; Acts 2:38).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Big Picture: Philippians</dc:title>
  <dc:creator>Eric Parker</dc:creator>
  <cp:lastModifiedBy>Eric Parker</cp:lastModifiedBy>
  <cp:revision>4</cp:revision>
  <dcterms:created xsi:type="dcterms:W3CDTF">2015-11-08T20:09:11Z</dcterms:created>
  <dcterms:modified xsi:type="dcterms:W3CDTF">2015-11-08T21:31:57Z</dcterms:modified>
</cp:coreProperties>
</file>