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8/27/16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30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91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01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39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738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556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80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11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3849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7993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864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955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8/27/16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938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410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974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434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472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62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54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 defTabSz="914400"/>
              <a:t>8/27/16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 defTabSz="914400"/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489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208929"/>
            <a:ext cx="5648795" cy="1048684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Churches Of The Past:</a:t>
            </a:r>
            <a:endParaRPr lang="en-US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399" y="5257800"/>
            <a:ext cx="5648795" cy="62179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Corinth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424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7-Antioch_1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01"/>
            <a:ext cx="9144000" cy="4794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36012" y="2852835"/>
            <a:ext cx="86677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50712" y="4499969"/>
            <a:ext cx="86677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612" y="6058737"/>
            <a:ext cx="96458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65060" y="2985393"/>
            <a:ext cx="1174294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199" y="557244"/>
            <a:ext cx="7366001" cy="1143000"/>
          </a:xfrm>
        </p:spPr>
        <p:txBody>
          <a:bodyPr/>
          <a:lstStyle/>
          <a:p>
            <a:r>
              <a:rPr lang="en-US" b="1" dirty="0" smtClean="0"/>
              <a:t>Jerusalem, Antioch, Philippi, Thessalonica, And Now Corinth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807312" y="3856135"/>
            <a:ext cx="86677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69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3" y="-216347"/>
            <a:ext cx="6786557" cy="1143000"/>
          </a:xfrm>
        </p:spPr>
        <p:txBody>
          <a:bodyPr/>
          <a:lstStyle/>
          <a:p>
            <a:r>
              <a:rPr lang="en-US" b="1" u="sng" dirty="0" smtClean="0"/>
              <a:t>A Secular-Cultural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3" y="1079053"/>
            <a:ext cx="6068652" cy="3693633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</a:pPr>
            <a:r>
              <a:rPr lang="en-US" sz="2400" b="1" i="1" dirty="0" smtClean="0"/>
              <a:t>“</a:t>
            </a:r>
            <a:r>
              <a:rPr lang="en-US" sz="2400" b="1" i="1" dirty="0"/>
              <a:t>light of all Greece” </a:t>
            </a:r>
            <a:r>
              <a:rPr lang="en-US" sz="2400" b="1" i="1" dirty="0" smtClean="0"/>
              <a:t>(Pro </a:t>
            </a:r>
            <a:r>
              <a:rPr lang="en-US" sz="2400" b="1" i="1" dirty="0" err="1"/>
              <a:t>lege</a:t>
            </a:r>
            <a:r>
              <a:rPr lang="en-US" sz="2400" b="1" i="1" dirty="0"/>
              <a:t> </a:t>
            </a:r>
            <a:r>
              <a:rPr lang="en-US" sz="2400" b="1" i="1" dirty="0" smtClean="0"/>
              <a:t>man. 5</a:t>
            </a:r>
            <a:r>
              <a:rPr lang="en-US" sz="2400" b="1" i="1" dirty="0" smtClean="0"/>
              <a:t>) </a:t>
            </a:r>
          </a:p>
          <a:p>
            <a:pPr>
              <a:spcBef>
                <a:spcPts val="3000"/>
              </a:spcBef>
            </a:pPr>
            <a:r>
              <a:rPr lang="en-US" sz="2400" b="1" i="1" dirty="0" smtClean="0"/>
              <a:t>“</a:t>
            </a:r>
            <a:r>
              <a:rPr lang="en-US" sz="2400" b="1" i="1" dirty="0"/>
              <a:t>a certain corruption and degeneration of both morals and social institutions…” </a:t>
            </a:r>
            <a:r>
              <a:rPr lang="en-US" sz="2400" b="1" i="1" dirty="0" smtClean="0"/>
              <a:t>(Republic </a:t>
            </a:r>
            <a:r>
              <a:rPr lang="en-US" sz="2400" b="1" i="1" dirty="0"/>
              <a:t>2.7-9)</a:t>
            </a:r>
            <a:r>
              <a:rPr lang="en-US" sz="2400" b="1" i="1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US" sz="2400" b="1" i="1" dirty="0"/>
              <a:t>“bridge of the sea” (</a:t>
            </a:r>
            <a:r>
              <a:rPr lang="en-US" sz="2400" b="1" i="1" dirty="0" err="1" smtClean="0"/>
              <a:t>Nim</a:t>
            </a:r>
            <a:r>
              <a:rPr lang="en-US" sz="2400" b="1" i="1" dirty="0" smtClean="0"/>
              <a:t>. </a:t>
            </a:r>
            <a:r>
              <a:rPr lang="en-US" sz="2400" b="1" i="1" dirty="0"/>
              <a:t>Odes VI.40</a:t>
            </a:r>
            <a:r>
              <a:rPr lang="en-US" sz="2400" b="1" i="1" dirty="0" smtClean="0"/>
              <a:t>)</a:t>
            </a:r>
            <a:endParaRPr lang="en-US" sz="2400" b="1" i="1" dirty="0"/>
          </a:p>
          <a:p>
            <a:pPr>
              <a:spcBef>
                <a:spcPts val="3000"/>
              </a:spcBef>
            </a:pPr>
            <a:r>
              <a:rPr lang="en-US" sz="2400" b="1" i="1" dirty="0" smtClean="0"/>
              <a:t>Primarily Gentiles, but some Jews</a:t>
            </a:r>
            <a:endParaRPr lang="en-US" sz="2400" b="1" i="1" dirty="0"/>
          </a:p>
          <a:p>
            <a:endParaRPr lang="en-US" sz="2200" i="1" dirty="0" smtClean="0"/>
          </a:p>
          <a:p>
            <a:endParaRPr lang="en-US" sz="2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19" y="2123129"/>
            <a:ext cx="2794379" cy="4734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64" t="58320" r="5232" b="8161"/>
          <a:stretch/>
        </p:blipFill>
        <p:spPr>
          <a:xfrm>
            <a:off x="109476" y="4838366"/>
            <a:ext cx="6132384" cy="17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15754"/>
            <a:ext cx="6508377" cy="1143000"/>
          </a:xfrm>
        </p:spPr>
        <p:txBody>
          <a:bodyPr/>
          <a:lstStyle/>
          <a:p>
            <a:r>
              <a:rPr lang="en-US" b="1" u="sng" dirty="0" smtClean="0"/>
              <a:t>A Church-Biblical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9645"/>
            <a:ext cx="6687326" cy="3086453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Started Like Any Other Church: With Preaching! (</a:t>
            </a:r>
            <a:r>
              <a:rPr lang="en-US" sz="2400" b="1" i="1" dirty="0"/>
              <a:t>1Cor. 2:2; 15:1-</a:t>
            </a:r>
            <a:r>
              <a:rPr lang="en-US" sz="2400" b="1" i="1" dirty="0" smtClean="0"/>
              <a:t>4)</a:t>
            </a:r>
          </a:p>
          <a:p>
            <a:pPr>
              <a:spcBef>
                <a:spcPts val="3600"/>
              </a:spcBef>
            </a:pPr>
            <a:r>
              <a:rPr lang="en-US" sz="2400" b="1" i="1" dirty="0" smtClean="0"/>
              <a:t>Conversion of Souls </a:t>
            </a:r>
            <a:r>
              <a:rPr lang="en-US" sz="2400" b="1" i="1" dirty="0"/>
              <a:t>(Acts 18:8; 1Cor. 6:11) </a:t>
            </a:r>
            <a:endParaRPr lang="en-US" sz="2400" b="1" i="1" dirty="0" smtClean="0"/>
          </a:p>
          <a:p>
            <a:pPr>
              <a:spcBef>
                <a:spcPts val="3600"/>
              </a:spcBef>
            </a:pPr>
            <a:r>
              <a:rPr lang="en-US" sz="2400" b="1" i="1" dirty="0" smtClean="0"/>
              <a:t>Paul Received Assistance from Other Churches While Here (</a:t>
            </a:r>
            <a:r>
              <a:rPr lang="en-US" sz="2400" b="1" i="1" dirty="0"/>
              <a:t>2Cor. 11:8f). </a:t>
            </a:r>
            <a:endParaRPr lang="en-US" sz="2400" b="1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4887"/>
          <a:stretch/>
        </p:blipFill>
        <p:spPr>
          <a:xfrm>
            <a:off x="-1" y="4444678"/>
            <a:ext cx="9144001" cy="24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59" y="-176910"/>
            <a:ext cx="7819286" cy="1143000"/>
          </a:xfrm>
        </p:spPr>
        <p:txBody>
          <a:bodyPr/>
          <a:lstStyle/>
          <a:p>
            <a:r>
              <a:rPr lang="en-US" b="1" u="sng" dirty="0" smtClean="0"/>
              <a:t>Corinth – Vices We Need To Avoid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504"/>
            <a:ext cx="3566160" cy="39116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Internal Division</a:t>
            </a:r>
          </a:p>
          <a:p>
            <a:r>
              <a:rPr lang="en-US" sz="2800" b="1" i="1" dirty="0" smtClean="0"/>
              <a:t>Tolerance of Sin</a:t>
            </a:r>
          </a:p>
          <a:p>
            <a:r>
              <a:rPr lang="en-US" sz="2800" b="1" i="1" dirty="0" smtClean="0"/>
              <a:t>Selfishness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2440" y="1276504"/>
            <a:ext cx="3566160" cy="3911600"/>
          </a:xfrm>
        </p:spPr>
        <p:txBody>
          <a:bodyPr>
            <a:normAutofit/>
          </a:bodyPr>
          <a:lstStyle/>
          <a:p>
            <a:pPr lvl="0">
              <a:buClr>
                <a:srgbClr val="990000"/>
              </a:buClr>
            </a:pPr>
            <a:r>
              <a:rPr lang="en-US" sz="2800" b="1" i="1" dirty="0">
                <a:solidFill>
                  <a:srgbClr val="333333"/>
                </a:solidFill>
              </a:rPr>
              <a:t>Disorder</a:t>
            </a:r>
          </a:p>
          <a:p>
            <a:r>
              <a:rPr lang="en-US" sz="2800" b="1" i="1" dirty="0" smtClean="0"/>
              <a:t>Self-Precedence</a:t>
            </a:r>
          </a:p>
          <a:p>
            <a:r>
              <a:rPr lang="en-US" sz="2800" b="1" i="1" dirty="0" smtClean="0"/>
              <a:t>Lost Identity</a:t>
            </a:r>
            <a:endParaRPr lang="en-US" sz="28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568"/>
            <a:ext cx="4576105" cy="3289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04" y="3568569"/>
            <a:ext cx="4567895" cy="32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4468"/>
            <a:ext cx="7391401" cy="1143000"/>
          </a:xfrm>
        </p:spPr>
        <p:txBody>
          <a:bodyPr/>
          <a:lstStyle/>
          <a:p>
            <a:r>
              <a:rPr lang="en-US" b="1" u="sng" dirty="0" smtClean="0"/>
              <a:t>Corinth – Virtues We Need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5694"/>
            <a:ext cx="7626005" cy="2495923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They Were Teachable</a:t>
            </a:r>
          </a:p>
          <a:p>
            <a:r>
              <a:rPr lang="en-US" sz="2800" b="1" i="1" dirty="0" smtClean="0"/>
              <a:t>They Were Responsive In Benevolence</a:t>
            </a:r>
          </a:p>
          <a:p>
            <a:r>
              <a:rPr lang="en-US" sz="2800" b="1" i="1" dirty="0" smtClean="0"/>
              <a:t>They Strove For Loyalty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824"/>
            <a:ext cx="9144000" cy="35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-196752"/>
            <a:ext cx="6508377" cy="1143000"/>
          </a:xfrm>
        </p:spPr>
        <p:txBody>
          <a:bodyPr/>
          <a:lstStyle/>
          <a:p>
            <a:r>
              <a:rPr lang="en-US" b="1" u="sng" dirty="0" smtClean="0"/>
              <a:t>Two Final Exhortations: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098648"/>
            <a:ext cx="6945323" cy="3916363"/>
          </a:xfrm>
        </p:spPr>
        <p:txBody>
          <a:bodyPr>
            <a:normAutofit/>
          </a:bodyPr>
          <a:lstStyle/>
          <a:p>
            <a:r>
              <a:rPr lang="en-US" sz="2600" b="1" i="1" dirty="0"/>
              <a:t>Many of the errors at Corinth were corrected after Paul wrote to them. Let us see </a:t>
            </a:r>
            <a:r>
              <a:rPr lang="en-US" sz="2600" b="1" i="1" dirty="0" smtClean="0"/>
              <a:t>our </a:t>
            </a:r>
            <a:r>
              <a:rPr lang="en-US" sz="2600" b="1" i="1" dirty="0"/>
              <a:t>vices and correct them.</a:t>
            </a:r>
          </a:p>
          <a:p>
            <a:r>
              <a:rPr lang="en-US" sz="2600" b="1" i="1" dirty="0" smtClean="0"/>
              <a:t>This </a:t>
            </a:r>
            <a:r>
              <a:rPr lang="en-US" sz="2600" b="1" i="1" dirty="0"/>
              <a:t>can be done if we obey the exhortations Paul gave them (1Cor. 15:58; 16:13f; </a:t>
            </a:r>
            <a:r>
              <a:rPr lang="en-US" sz="2600" b="1" i="1" dirty="0" smtClean="0"/>
              <a:t>2Cor</a:t>
            </a:r>
            <a:r>
              <a:rPr lang="en-US" sz="2600" b="1" i="1" dirty="0"/>
              <a:t>. 7:1).</a:t>
            </a:r>
          </a:p>
          <a:p>
            <a:endParaRPr lang="en-US" sz="2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6850"/>
            <a:ext cx="9144000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227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Plaza</vt:lpstr>
      <vt:lpstr>Churches Of The Past:</vt:lpstr>
      <vt:lpstr>Jerusalem, Antioch, Philippi, Thessalonica, And Now Corinth</vt:lpstr>
      <vt:lpstr>A Secular-Cultural History</vt:lpstr>
      <vt:lpstr>A Church-Biblical History</vt:lpstr>
      <vt:lpstr>Corinth – Vices We Need To Avoid</vt:lpstr>
      <vt:lpstr>Corinth – Virtues We Need</vt:lpstr>
      <vt:lpstr>Two Final Exhortations: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Of The Past:</dc:title>
  <dc:creator>Eric Parker</dc:creator>
  <cp:lastModifiedBy>Eric Parker</cp:lastModifiedBy>
  <cp:revision>7</cp:revision>
  <dcterms:created xsi:type="dcterms:W3CDTF">2016-08-27T14:22:43Z</dcterms:created>
  <dcterms:modified xsi:type="dcterms:W3CDTF">2016-08-27T15:38:55Z</dcterms:modified>
</cp:coreProperties>
</file>