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4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8/18/16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221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8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55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597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888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15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717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431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863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332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22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373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8/18/16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51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994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800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0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184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54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14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 defTabSz="914400"/>
              <a:t>8/18/16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pPr defTabSz="914400"/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49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208929"/>
            <a:ext cx="5648795" cy="1048684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Churches Of The Past:</a:t>
            </a:r>
            <a:endParaRPr lang="en-US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399" y="5257800"/>
            <a:ext cx="5648795" cy="62179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Thessalonica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887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7-Antioch_1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01"/>
            <a:ext cx="9144000" cy="4794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36012" y="2852835"/>
            <a:ext cx="866778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50712" y="4499969"/>
            <a:ext cx="866778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612" y="6058737"/>
            <a:ext cx="964588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65060" y="2985393"/>
            <a:ext cx="1174294" cy="48031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199" y="557244"/>
            <a:ext cx="7366001" cy="1143000"/>
          </a:xfrm>
        </p:spPr>
        <p:txBody>
          <a:bodyPr/>
          <a:lstStyle/>
          <a:p>
            <a:r>
              <a:rPr lang="en-US" sz="4000" b="1" dirty="0" smtClean="0"/>
              <a:t>Jerusalem, Antioch, Philippi, And Now Thessalonica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934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3" y="-413384"/>
            <a:ext cx="6786557" cy="1143000"/>
          </a:xfrm>
        </p:spPr>
        <p:txBody>
          <a:bodyPr/>
          <a:lstStyle/>
          <a:p>
            <a:r>
              <a:rPr lang="en-US" b="1" u="sng" dirty="0" smtClean="0"/>
              <a:t>A Secular-Cultural History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5" y="882016"/>
            <a:ext cx="5417188" cy="5348473"/>
          </a:xfrm>
        </p:spPr>
        <p:txBody>
          <a:bodyPr>
            <a:noAutofit/>
          </a:bodyPr>
          <a:lstStyle/>
          <a:p>
            <a:r>
              <a:rPr lang="en-US" dirty="0" smtClean="0"/>
              <a:t>Prominent city in Thessalonica named after step-sister of Alexander the Great</a:t>
            </a:r>
          </a:p>
          <a:p>
            <a:r>
              <a:rPr lang="en-US" dirty="0" smtClean="0"/>
              <a:t>Granted status and privileges of a free city after demonstrating loyalty to Antony and Octavian (Pliny, </a:t>
            </a:r>
            <a:r>
              <a:rPr lang="en-US" i="1" dirty="0" smtClean="0"/>
              <a:t>NH</a:t>
            </a:r>
            <a:r>
              <a:rPr lang="en-US" dirty="0" smtClean="0"/>
              <a:t>, iv. 36)</a:t>
            </a:r>
          </a:p>
          <a:p>
            <a:r>
              <a:rPr lang="en-US" dirty="0" smtClean="0"/>
              <a:t>Most populous town in Macedonia (Pliny, </a:t>
            </a:r>
            <a:r>
              <a:rPr lang="en-US" i="1" dirty="0" smtClean="0"/>
              <a:t>NH</a:t>
            </a:r>
            <a:r>
              <a:rPr lang="en-US" dirty="0" smtClean="0"/>
              <a:t>, vii. 323, 330)</a:t>
            </a:r>
          </a:p>
          <a:p>
            <a:r>
              <a:rPr lang="en-US" dirty="0" smtClean="0"/>
              <a:t>Called the “Mother of all Macedon” by the poet Antipater (Jacobs, </a:t>
            </a:r>
            <a:r>
              <a:rPr lang="en-US" i="1" dirty="0" err="1" smtClean="0"/>
              <a:t>Anthol</a:t>
            </a:r>
            <a:r>
              <a:rPr lang="en-US" i="1" dirty="0" smtClean="0"/>
              <a:t>. </a:t>
            </a:r>
            <a:r>
              <a:rPr lang="en-US" i="1" dirty="0" err="1" smtClean="0"/>
              <a:t>Graec</a:t>
            </a:r>
            <a:r>
              <a:rPr lang="en-US" i="1" dirty="0" smtClean="0"/>
              <a:t>., </a:t>
            </a:r>
            <a:r>
              <a:rPr lang="en-US" dirty="0" smtClean="0"/>
              <a:t>II, p. 98, no. 14)</a:t>
            </a:r>
          </a:p>
          <a:p>
            <a:r>
              <a:rPr lang="en-US" dirty="0" smtClean="0"/>
              <a:t>Called the greatest city of Macedonia (Lucian, </a:t>
            </a:r>
            <a:r>
              <a:rPr lang="en-US" i="1" dirty="0" err="1" smtClean="0"/>
              <a:t>Asinus</a:t>
            </a:r>
            <a:r>
              <a:rPr lang="en-US" dirty="0" smtClean="0"/>
              <a:t>, 46)</a:t>
            </a:r>
          </a:p>
          <a:p>
            <a:r>
              <a:rPr lang="en-US" dirty="0" smtClean="0"/>
              <a:t>It was a harbor with large import/export trade and was the principle station on the Via </a:t>
            </a:r>
            <a:r>
              <a:rPr lang="en-US" dirty="0" err="1" smtClean="0"/>
              <a:t>Egnatia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084" y="2202498"/>
            <a:ext cx="3487918" cy="46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15754"/>
            <a:ext cx="6508377" cy="1143000"/>
          </a:xfrm>
        </p:spPr>
        <p:txBody>
          <a:bodyPr/>
          <a:lstStyle/>
          <a:p>
            <a:r>
              <a:rPr lang="en-US" b="1" u="sng" dirty="0" smtClean="0"/>
              <a:t>A Church-Biblical History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9645"/>
            <a:ext cx="6508377" cy="563467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Started Like Any Other Church (Acts 17:2)</a:t>
            </a:r>
          </a:p>
          <a:p>
            <a:pPr lvl="1"/>
            <a:r>
              <a:rPr lang="en-US" sz="2200" i="1" dirty="0" smtClean="0"/>
              <a:t>Preaching (Particularly the OT)</a:t>
            </a:r>
          </a:p>
          <a:p>
            <a:pPr lvl="1"/>
            <a:r>
              <a:rPr lang="en-US" sz="2200" i="1" dirty="0" smtClean="0"/>
              <a:t>Miracles (1Thess. 1:5)</a:t>
            </a:r>
            <a:endParaRPr lang="en-US" sz="2200" i="1" dirty="0" smtClean="0"/>
          </a:p>
          <a:p>
            <a:pPr>
              <a:spcBef>
                <a:spcPts val="3600"/>
              </a:spcBef>
            </a:pPr>
            <a:r>
              <a:rPr lang="en-US" sz="2400" b="1" dirty="0" smtClean="0"/>
              <a:t>Conversion of Souls (Acts 17:4)</a:t>
            </a:r>
          </a:p>
          <a:p>
            <a:pPr lvl="1"/>
            <a:r>
              <a:rPr lang="en-US" sz="2200" i="1" dirty="0"/>
              <a:t>Primarily Pagan Gentiles </a:t>
            </a:r>
            <a:r>
              <a:rPr lang="en-US" sz="2200" i="1" dirty="0" smtClean="0"/>
              <a:t>(1Th. </a:t>
            </a:r>
            <a:r>
              <a:rPr lang="en-US" sz="2200" i="1" dirty="0"/>
              <a:t>1:9)</a:t>
            </a:r>
          </a:p>
          <a:p>
            <a:pPr lvl="1"/>
            <a:r>
              <a:rPr lang="en-US" sz="2200" i="1" dirty="0"/>
              <a:t>Few Jews from the Start. Why</a:t>
            </a:r>
            <a:r>
              <a:rPr lang="en-US" sz="2200" i="1" dirty="0" smtClean="0"/>
              <a:t>?</a:t>
            </a:r>
            <a:endParaRPr lang="en-US" sz="2400" i="1" dirty="0" smtClean="0"/>
          </a:p>
          <a:p>
            <a:pPr>
              <a:spcBef>
                <a:spcPts val="3600"/>
              </a:spcBef>
            </a:pPr>
            <a:r>
              <a:rPr lang="en-US" sz="2400" b="1" dirty="0" smtClean="0"/>
              <a:t>Early Problems</a:t>
            </a:r>
          </a:p>
          <a:p>
            <a:pPr lvl="1"/>
            <a:r>
              <a:rPr lang="en-US" sz="2200" i="1" dirty="0" smtClean="0"/>
              <a:t>Jews Antagonize (Acts 17:5, 8, 10)</a:t>
            </a:r>
          </a:p>
          <a:p>
            <a:pPr lvl="1"/>
            <a:r>
              <a:rPr lang="en-US" sz="2200" i="1" dirty="0" smtClean="0"/>
              <a:t>Paul Forced to Leave (2Th. 3:7-8)</a:t>
            </a:r>
          </a:p>
          <a:p>
            <a:pPr lvl="1"/>
            <a:r>
              <a:rPr lang="en-US" sz="2200" i="1" dirty="0" smtClean="0"/>
              <a:t>The Church Didn’t Cease!</a:t>
            </a:r>
            <a:endParaRPr lang="en-US" sz="220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81" y="2182655"/>
            <a:ext cx="3092117" cy="4433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632" t="28675" r="5156" b="20623"/>
          <a:stretch/>
        </p:blipFill>
        <p:spPr>
          <a:xfrm>
            <a:off x="457199" y="4195134"/>
            <a:ext cx="5140090" cy="24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4468"/>
            <a:ext cx="7391401" cy="1143000"/>
          </a:xfrm>
        </p:spPr>
        <p:txBody>
          <a:bodyPr/>
          <a:lstStyle/>
          <a:p>
            <a:r>
              <a:rPr lang="en-US" b="1" u="sng" dirty="0" smtClean="0"/>
              <a:t>Character of the Church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5694"/>
            <a:ext cx="7626005" cy="5510146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A Church Worthy Of Commendation</a:t>
            </a:r>
            <a:endParaRPr lang="en-US" sz="2400" b="1" i="1" dirty="0" smtClean="0"/>
          </a:p>
          <a:p>
            <a:r>
              <a:rPr lang="en-US" sz="2400" b="1" i="1" dirty="0" smtClean="0"/>
              <a:t>A Church That Preached The Gospel</a:t>
            </a:r>
            <a:endParaRPr lang="en-US" sz="2400" b="1" i="1" dirty="0" smtClean="0"/>
          </a:p>
          <a:p>
            <a:r>
              <a:rPr lang="en-US" sz="2400" b="1" i="1" dirty="0" smtClean="0"/>
              <a:t>A Church That Suffered For The Gospel </a:t>
            </a:r>
          </a:p>
          <a:p>
            <a:r>
              <a:rPr lang="en-US" sz="2400" b="1" i="1" dirty="0" smtClean="0"/>
              <a:t>A </a:t>
            </a:r>
            <a:r>
              <a:rPr lang="en-US" sz="2400" b="1" i="1" dirty="0" smtClean="0"/>
              <a:t>Church </a:t>
            </a:r>
            <a:r>
              <a:rPr lang="en-US" sz="2400" b="1" i="1" dirty="0" smtClean="0"/>
              <a:t>That Overcame With Faith And Love</a:t>
            </a:r>
            <a:endParaRPr lang="en-US" sz="2400" b="1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2384"/>
          <a:stretch/>
        </p:blipFill>
        <p:spPr>
          <a:xfrm>
            <a:off x="0" y="3591459"/>
            <a:ext cx="9144000" cy="32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97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59" y="5377275"/>
            <a:ext cx="8732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/>
                </a:solidFill>
              </a:rPr>
              <a:t>So Who Are You? The Decision You Make Now Will Determine Your Destiny! It Will Show Who You Really Are!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277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Plaza</vt:lpstr>
      <vt:lpstr>Churches Of The Past:</vt:lpstr>
      <vt:lpstr>Jerusalem, Antioch, Philippi, And Now Thessalonica</vt:lpstr>
      <vt:lpstr>A Secular-Cultural History</vt:lpstr>
      <vt:lpstr>A Church-Biblical History</vt:lpstr>
      <vt:lpstr>Character of the Church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Churches Of The Past:</dc:title>
  <dc:creator>Eric Parker</dc:creator>
  <cp:lastModifiedBy>Eric Parker</cp:lastModifiedBy>
  <cp:revision>9</cp:revision>
  <dcterms:created xsi:type="dcterms:W3CDTF">2016-08-18T19:33:59Z</dcterms:created>
  <dcterms:modified xsi:type="dcterms:W3CDTF">2016-08-18T21:10:57Z</dcterms:modified>
</cp:coreProperties>
</file>