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5" r:id="rId4"/>
    <p:sldId id="259" r:id="rId5"/>
    <p:sldId id="271" r:id="rId6"/>
    <p:sldId id="276" r:id="rId7"/>
    <p:sldId id="277" r:id="rId8"/>
    <p:sldId id="279" r:id="rId9"/>
    <p:sldId id="278" r:id="rId10"/>
    <p:sldId id="281" r:id="rId11"/>
    <p:sldId id="260" r:id="rId12"/>
    <p:sldId id="262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>
                <a:solidFill>
                  <a:prstClr val="white"/>
                </a:solidFill>
                <a:latin typeface="Century Gothic"/>
              </a:rPr>
              <a:pPr/>
              <a:t>9/2/16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4117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069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092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7168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8712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5547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4872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346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82746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51177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6833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2752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>
                <a:solidFill>
                  <a:prstClr val="white"/>
                </a:solidFill>
                <a:latin typeface="Century Gothic"/>
              </a:rPr>
              <a:pPr/>
              <a:t>9/2/16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246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401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9779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9851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96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4958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655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defTabSz="914400"/>
            <a:fld id="{B1A24CD3-204F-4468-8EE4-28A6668D006A}" type="datetimeFigureOut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  <a:latin typeface="Century Gothic"/>
              </a:rPr>
              <a:pPr defTabSz="914400"/>
              <a:t>9/2/16</a:t>
            </a:fld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333333">
                  <a:lumMod val="60000"/>
                  <a:lumOff val="40000"/>
                </a:srgbClr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pPr defTabSz="914400"/>
            <a:fld id="{57AF16DE-A0D5-4438-950F-5B1E159C2C28}" type="slidenum">
              <a:rPr lang="en-US" smtClean="0">
                <a:solidFill>
                  <a:prstClr val="white"/>
                </a:solidFill>
                <a:latin typeface="Century Gothic"/>
              </a:rPr>
              <a:pPr defTabSz="914400"/>
              <a:t>‹#›</a:t>
            </a:fld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9134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208929"/>
            <a:ext cx="5648795" cy="1048684"/>
          </a:xfrm>
        </p:spPr>
        <p:txBody>
          <a:bodyPr>
            <a:noAutofit/>
          </a:bodyPr>
          <a:lstStyle/>
          <a:p>
            <a:r>
              <a:rPr lang="en-US" sz="4000" b="1" u="sng" dirty="0" smtClean="0"/>
              <a:t>Churches Of The Past:</a:t>
            </a:r>
            <a:endParaRPr lang="en-US" sz="40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399" y="5257800"/>
            <a:ext cx="5648795" cy="62179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Ephesus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153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3" y="-216347"/>
            <a:ext cx="6786557" cy="1143000"/>
          </a:xfrm>
        </p:spPr>
        <p:txBody>
          <a:bodyPr/>
          <a:lstStyle/>
          <a:p>
            <a:r>
              <a:rPr lang="en-US" b="1" u="sng" dirty="0" smtClean="0"/>
              <a:t>A Secular-Cultural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93" y="1079053"/>
            <a:ext cx="6068652" cy="786125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</a:pPr>
            <a:r>
              <a:rPr lang="en-US" sz="2400" b="1" i="1" dirty="0" smtClean="0"/>
              <a:t>The Theater</a:t>
            </a:r>
            <a:endParaRPr lang="en-US" sz="2200" i="1" dirty="0" smtClean="0"/>
          </a:p>
          <a:p>
            <a:endParaRPr lang="en-US" sz="2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"/>
            <a:ext cx="9154360" cy="68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115754"/>
            <a:ext cx="6508377" cy="1143000"/>
          </a:xfrm>
        </p:spPr>
        <p:txBody>
          <a:bodyPr/>
          <a:lstStyle/>
          <a:p>
            <a:r>
              <a:rPr lang="en-US" b="1" u="sng" dirty="0" smtClean="0"/>
              <a:t>A Church-Biblical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79645"/>
            <a:ext cx="6687326" cy="3086453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The 2</a:t>
            </a:r>
            <a:r>
              <a:rPr lang="en-US" sz="2400" b="1" i="1" baseline="30000" dirty="0" smtClean="0"/>
              <a:t>nd</a:t>
            </a:r>
            <a:r>
              <a:rPr lang="en-US" sz="2400" b="1" i="1" dirty="0" smtClean="0"/>
              <a:t> Preaching Tour</a:t>
            </a:r>
          </a:p>
          <a:p>
            <a:r>
              <a:rPr lang="en-US" sz="2400" b="1" i="1" dirty="0" smtClean="0"/>
              <a:t>The 3</a:t>
            </a:r>
            <a:r>
              <a:rPr lang="en-US" sz="2400" b="1" i="1" baseline="30000" dirty="0" smtClean="0"/>
              <a:t>rd</a:t>
            </a:r>
            <a:r>
              <a:rPr lang="en-US" sz="2400" b="1" i="1" dirty="0" smtClean="0"/>
              <a:t> Preaching Tour</a:t>
            </a:r>
          </a:p>
          <a:p>
            <a:r>
              <a:rPr lang="en-US" sz="2400" b="1" i="1" dirty="0" smtClean="0"/>
              <a:t>Paul’s Preaching for Three Years</a:t>
            </a:r>
          </a:p>
          <a:p>
            <a:r>
              <a:rPr lang="en-US" sz="2400" b="1" i="1" dirty="0" smtClean="0"/>
              <a:t>The Results</a:t>
            </a:r>
            <a:endParaRPr lang="en-US" sz="2400" b="1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1144"/>
            <a:ext cx="9144000" cy="322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38016"/>
            <a:ext cx="7391401" cy="1143000"/>
          </a:xfrm>
        </p:spPr>
        <p:txBody>
          <a:bodyPr/>
          <a:lstStyle/>
          <a:p>
            <a:r>
              <a:rPr lang="en-US" b="1" u="sng" dirty="0" smtClean="0"/>
              <a:t>Character of the Church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361357"/>
            <a:ext cx="3566160" cy="3911600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Strong Conviction</a:t>
            </a:r>
          </a:p>
          <a:p>
            <a:r>
              <a:rPr lang="en-US" sz="2400" b="1" i="1" dirty="0" smtClean="0"/>
              <a:t>Diligent in Study</a:t>
            </a:r>
          </a:p>
          <a:p>
            <a:r>
              <a:rPr lang="en-US" sz="2400" b="1" i="1" dirty="0" smtClean="0"/>
              <a:t>Didn’t Tolerate Evildoers</a:t>
            </a:r>
            <a:endParaRPr lang="en-US" sz="2400" b="1" i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282439" y="1361357"/>
            <a:ext cx="3755151" cy="3911600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Severe w/ Heretics, Tender w/Paul</a:t>
            </a:r>
          </a:p>
          <a:p>
            <a:r>
              <a:rPr lang="en-US" sz="2400" b="1" i="1" dirty="0" smtClean="0"/>
              <a:t>Evangelistic</a:t>
            </a:r>
          </a:p>
          <a:p>
            <a:r>
              <a:rPr lang="en-US" sz="2400" b="1" i="1" dirty="0" smtClean="0"/>
              <a:t>Imperfect/Faulted</a:t>
            </a:r>
            <a:endParaRPr lang="en-US" sz="24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0671"/>
            <a:ext cx="4564558" cy="3176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787" y="4037761"/>
            <a:ext cx="4400829" cy="246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459" y="-26024"/>
            <a:ext cx="4366099" cy="1143000"/>
          </a:xfrm>
        </p:spPr>
        <p:txBody>
          <a:bodyPr/>
          <a:lstStyle/>
          <a:p>
            <a:pPr algn="ctr"/>
            <a:r>
              <a:rPr lang="en-US" b="1" u="sng" dirty="0" smtClean="0"/>
              <a:t>Final </a:t>
            </a:r>
            <a:r>
              <a:rPr lang="en-US" b="1" u="sng" dirty="0" smtClean="0"/>
              <a:t>Exhortations:</a:t>
            </a:r>
            <a:endParaRPr lang="en-US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2" y="1309592"/>
            <a:ext cx="3948590" cy="5548407"/>
          </a:xfrm>
        </p:spPr>
        <p:txBody>
          <a:bodyPr>
            <a:normAutofit/>
          </a:bodyPr>
          <a:lstStyle/>
          <a:p>
            <a:r>
              <a:rPr lang="en-US" sz="2600" b="1" i="1" dirty="0"/>
              <a:t>Help </a:t>
            </a:r>
            <a:r>
              <a:rPr lang="en-US" sz="2600" b="1" i="1" dirty="0" smtClean="0"/>
              <a:t>The Poor And Weak </a:t>
            </a:r>
            <a:r>
              <a:rPr lang="en-US" sz="2600" b="1" i="1" dirty="0"/>
              <a:t>(Acts 20:35).</a:t>
            </a:r>
          </a:p>
          <a:p>
            <a:r>
              <a:rPr lang="en-US" sz="2600" b="1" i="1" dirty="0" smtClean="0"/>
              <a:t>Walk Worthy Of Our Calling </a:t>
            </a:r>
            <a:r>
              <a:rPr lang="en-US" sz="2600" b="1" i="1" dirty="0"/>
              <a:t>(Eph. 4:1; Titus 2:11f; Rev. 2:10).</a:t>
            </a:r>
          </a:p>
          <a:p>
            <a:r>
              <a:rPr lang="en-US" sz="2600" b="1" i="1" dirty="0" smtClean="0"/>
              <a:t>Take Up The Armor Of </a:t>
            </a:r>
            <a:r>
              <a:rPr lang="en-US" sz="2600" b="1" i="1" dirty="0"/>
              <a:t>God (Eph. 6:11).</a:t>
            </a:r>
          </a:p>
          <a:p>
            <a:r>
              <a:rPr lang="en-US" sz="2600" b="1" i="1" dirty="0" smtClean="0"/>
              <a:t>When In Sin</a:t>
            </a:r>
            <a:r>
              <a:rPr lang="en-US" sz="2600" b="1" i="1" dirty="0"/>
              <a:t>, </a:t>
            </a:r>
            <a:r>
              <a:rPr lang="en-US" sz="2600" b="1" i="1" dirty="0" smtClean="0"/>
              <a:t>Repent And Do The First Works </a:t>
            </a:r>
            <a:r>
              <a:rPr lang="en-US" sz="2600" b="1" i="1" dirty="0"/>
              <a:t>(Rev. 2:5)</a:t>
            </a:r>
            <a:r>
              <a:rPr lang="en-US" sz="2600" b="1" i="1" dirty="0" smtClean="0"/>
              <a:t>.</a:t>
            </a:r>
            <a:endParaRPr lang="en-US" sz="26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555" y="1"/>
            <a:ext cx="4321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7-Antioch_11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601"/>
            <a:ext cx="9144000" cy="47944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836012" y="2852835"/>
            <a:ext cx="866778" cy="480315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50712" y="4499969"/>
            <a:ext cx="866778" cy="480315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612" y="6058737"/>
            <a:ext cx="964588" cy="480315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65060" y="2985393"/>
            <a:ext cx="1174294" cy="480315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199" y="557244"/>
            <a:ext cx="7366001" cy="1143000"/>
          </a:xfrm>
        </p:spPr>
        <p:txBody>
          <a:bodyPr/>
          <a:lstStyle/>
          <a:p>
            <a:r>
              <a:rPr lang="en-US" b="1" dirty="0" smtClean="0"/>
              <a:t>Jerusalem, Antioch, Philippi, Thessalonica, </a:t>
            </a:r>
            <a:r>
              <a:rPr lang="en-US" b="1" dirty="0" smtClean="0"/>
              <a:t>Corinth, &amp; Ephesus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2807312" y="3856135"/>
            <a:ext cx="866778" cy="480315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10010" y="3988693"/>
            <a:ext cx="866778" cy="480315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168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299"/>
            <a:ext cx="9177710" cy="50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3" y="-136979"/>
            <a:ext cx="6786557" cy="1143000"/>
          </a:xfrm>
        </p:spPr>
        <p:txBody>
          <a:bodyPr/>
          <a:lstStyle/>
          <a:p>
            <a:r>
              <a:rPr lang="en-US" b="1" u="sng" dirty="0" smtClean="0"/>
              <a:t>A Secular-Cultural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93" y="1158422"/>
            <a:ext cx="8612380" cy="2413194"/>
          </a:xfrm>
        </p:spPr>
        <p:txBody>
          <a:bodyPr>
            <a:noAutofit/>
          </a:bodyPr>
          <a:lstStyle/>
          <a:p>
            <a:r>
              <a:rPr lang="en-US" sz="2400" b="1" i="1" dirty="0" smtClean="0"/>
              <a:t>Most important city of Asia Minor</a:t>
            </a:r>
          </a:p>
          <a:p>
            <a:pPr lvl="1">
              <a:spcBef>
                <a:spcPts val="1800"/>
              </a:spcBef>
            </a:pPr>
            <a:r>
              <a:rPr lang="en-US" sz="2200" b="1" i="1" dirty="0" smtClean="0"/>
              <a:t>Built on a natural harbor (Pliny the Elder)</a:t>
            </a:r>
          </a:p>
          <a:p>
            <a:pPr lvl="1">
              <a:spcBef>
                <a:spcPts val="1800"/>
              </a:spcBef>
            </a:pPr>
            <a:r>
              <a:rPr lang="en-US" sz="2200" b="1" i="1" dirty="0"/>
              <a:t>L</a:t>
            </a:r>
            <a:r>
              <a:rPr lang="en-US" sz="2200" b="1" i="1" dirty="0" smtClean="0"/>
              <a:t>argest commercial center W of Taurus mountains (Strabo)</a:t>
            </a:r>
            <a:endParaRPr lang="en-US" sz="2200" i="1" dirty="0" smtClean="0"/>
          </a:p>
          <a:p>
            <a:endParaRPr lang="en-US" sz="22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154932"/>
            <a:ext cx="4802709" cy="3703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365"/>
          <a:stretch/>
        </p:blipFill>
        <p:spPr>
          <a:xfrm>
            <a:off x="4802709" y="3154932"/>
            <a:ext cx="4361137" cy="370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820" y="2772134"/>
            <a:ext cx="7060180" cy="4107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3" y="-216347"/>
            <a:ext cx="6786557" cy="1143000"/>
          </a:xfrm>
        </p:spPr>
        <p:txBody>
          <a:bodyPr/>
          <a:lstStyle/>
          <a:p>
            <a:r>
              <a:rPr lang="en-US" b="1" u="sng" dirty="0" smtClean="0"/>
              <a:t>A Secular-Cultural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93" y="1079053"/>
            <a:ext cx="6068652" cy="1917137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</a:pPr>
            <a:r>
              <a:rPr lang="en-US" sz="2400" b="1" i="1" dirty="0" smtClean="0"/>
              <a:t>Temple of Artemis/Diana</a:t>
            </a:r>
            <a:endParaRPr lang="en-US" sz="2200" i="1" dirty="0" smtClean="0"/>
          </a:p>
          <a:p>
            <a:pPr lvl="1">
              <a:spcBef>
                <a:spcPts val="2400"/>
              </a:spcBef>
            </a:pPr>
            <a:r>
              <a:rPr lang="en-US" sz="2400" i="1" dirty="0" smtClean="0"/>
              <a:t>Largest Edifice In Hellenistic World</a:t>
            </a:r>
          </a:p>
          <a:p>
            <a:pPr lvl="1">
              <a:spcBef>
                <a:spcPts val="2400"/>
              </a:spcBef>
            </a:pPr>
            <a:r>
              <a:rPr lang="en-US" sz="2400" i="1" dirty="0" smtClean="0"/>
              <a:t>1</a:t>
            </a:r>
            <a:r>
              <a:rPr lang="en-US" sz="2400" i="1" baseline="30000" dirty="0" smtClean="0"/>
              <a:t>st</a:t>
            </a:r>
            <a:r>
              <a:rPr lang="en-US" sz="2400" i="1" dirty="0" smtClean="0"/>
              <a:t> Of A Large Scale To Be Constructed Entirely Of Marble</a:t>
            </a:r>
            <a:endParaRPr lang="en-US" sz="2400" i="1" dirty="0" smtClean="0"/>
          </a:p>
          <a:p>
            <a:pPr lvl="1">
              <a:spcBef>
                <a:spcPts val="2400"/>
              </a:spcBef>
            </a:pPr>
            <a:r>
              <a:rPr lang="en-US" sz="2400" i="1" dirty="0" smtClean="0"/>
              <a:t>Ancient Wonder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7706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3" y="-216347"/>
            <a:ext cx="6786557" cy="1143000"/>
          </a:xfrm>
        </p:spPr>
        <p:txBody>
          <a:bodyPr/>
          <a:lstStyle/>
          <a:p>
            <a:r>
              <a:rPr lang="en-US" b="1" u="sng" dirty="0" smtClean="0"/>
              <a:t>A Secular-Cultural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93" y="1079053"/>
            <a:ext cx="6068652" cy="786125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</a:pPr>
            <a:r>
              <a:rPr lang="en-US" sz="2400" b="1" i="1" dirty="0" smtClean="0"/>
              <a:t>The Theater</a:t>
            </a:r>
            <a:endParaRPr lang="en-US" sz="2200" i="1" dirty="0" smtClean="0"/>
          </a:p>
          <a:p>
            <a:endParaRPr lang="en-US" sz="22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2"/>
            <a:ext cx="9287883" cy="68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3" y="-216347"/>
            <a:ext cx="6786557" cy="1143000"/>
          </a:xfrm>
        </p:spPr>
        <p:txBody>
          <a:bodyPr/>
          <a:lstStyle/>
          <a:p>
            <a:r>
              <a:rPr lang="en-US" b="1" u="sng" dirty="0" smtClean="0"/>
              <a:t>A Secular-Cultural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93" y="1079053"/>
            <a:ext cx="6068652" cy="786125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</a:pPr>
            <a:r>
              <a:rPr lang="en-US" sz="2400" b="1" i="1" dirty="0" smtClean="0"/>
              <a:t>The Theater</a:t>
            </a:r>
            <a:endParaRPr lang="en-US" sz="2200" i="1" dirty="0" smtClean="0"/>
          </a:p>
          <a:p>
            <a:endParaRPr lang="en-US" sz="2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197"/>
            <a:ext cx="91440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3" y="-216347"/>
            <a:ext cx="6786557" cy="1143000"/>
          </a:xfrm>
        </p:spPr>
        <p:txBody>
          <a:bodyPr/>
          <a:lstStyle/>
          <a:p>
            <a:r>
              <a:rPr lang="en-US" b="1" u="sng" dirty="0" smtClean="0"/>
              <a:t>A Secular-Cultural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93" y="1079053"/>
            <a:ext cx="6068652" cy="786125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</a:pPr>
            <a:r>
              <a:rPr lang="en-US" sz="2400" b="1" i="1" dirty="0" smtClean="0"/>
              <a:t>The Theater</a:t>
            </a:r>
            <a:endParaRPr lang="en-US" sz="2200" i="1" dirty="0" smtClean="0"/>
          </a:p>
          <a:p>
            <a:endParaRPr lang="en-US" sz="2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48"/>
            <a:ext cx="9162118" cy="688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3" y="-216347"/>
            <a:ext cx="6786557" cy="1143000"/>
          </a:xfrm>
        </p:spPr>
        <p:txBody>
          <a:bodyPr/>
          <a:lstStyle/>
          <a:p>
            <a:r>
              <a:rPr lang="en-US" b="1" u="sng" dirty="0" smtClean="0"/>
              <a:t>A Secular-Cultural History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93" y="1079053"/>
            <a:ext cx="6068652" cy="786125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</a:pPr>
            <a:r>
              <a:rPr lang="en-US" sz="2400" b="1" i="1" dirty="0" smtClean="0"/>
              <a:t>The Theater</a:t>
            </a:r>
            <a:endParaRPr lang="en-US" sz="2200" i="1" dirty="0" smtClean="0"/>
          </a:p>
          <a:p>
            <a:endParaRPr lang="en-US" sz="22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0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228</Words>
  <Application>Microsoft Macintosh PowerPoint</Application>
  <PresentationFormat>On-screen Show (4:3)</PresentationFormat>
  <Paragraphs>39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Plaza</vt:lpstr>
      <vt:lpstr>Churches Of The Past:</vt:lpstr>
      <vt:lpstr>Jerusalem, Antioch, Philippi, Thessalonica, Corinth, &amp; Ephesus</vt:lpstr>
      <vt:lpstr>PowerPoint Presentation</vt:lpstr>
      <vt:lpstr>A Secular-Cultural History</vt:lpstr>
      <vt:lpstr>A Secular-Cultural History</vt:lpstr>
      <vt:lpstr>A Secular-Cultural History</vt:lpstr>
      <vt:lpstr>A Secular-Cultural History</vt:lpstr>
      <vt:lpstr>A Secular-Cultural History</vt:lpstr>
      <vt:lpstr>A Secular-Cultural History</vt:lpstr>
      <vt:lpstr>A Secular-Cultural History</vt:lpstr>
      <vt:lpstr>A Church-Biblical History</vt:lpstr>
      <vt:lpstr>Character of the Church</vt:lpstr>
      <vt:lpstr>Final Exhortations: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Churches Of The Past:</dc:title>
  <dc:creator>Eric Parker</dc:creator>
  <cp:lastModifiedBy>Eric Parker</cp:lastModifiedBy>
  <cp:revision>8</cp:revision>
  <dcterms:created xsi:type="dcterms:W3CDTF">2016-09-02T15:49:58Z</dcterms:created>
  <dcterms:modified xsi:type="dcterms:W3CDTF">2016-09-02T17:28:19Z</dcterms:modified>
</cp:coreProperties>
</file>