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6" r:id="rId4"/>
    <p:sldId id="259" r:id="rId5"/>
    <p:sldId id="267" r:id="rId6"/>
    <p:sldId id="260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7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>
                <a:solidFill>
                  <a:prstClr val="white"/>
                </a:solidFill>
                <a:latin typeface="Century Gothic"/>
              </a:rPr>
              <a:pPr/>
              <a:t>8/14/16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35831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8/14/16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954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8/14/16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5595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8/14/16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8173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8/14/16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3832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8/14/16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80321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8/14/16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1840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8/14/16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91098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8/14/16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3352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8/14/16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5086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8/14/16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712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8/14/16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9249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>
                <a:solidFill>
                  <a:prstClr val="white"/>
                </a:solidFill>
                <a:latin typeface="Century Gothic"/>
              </a:rPr>
              <a:pPr/>
              <a:t>8/14/16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‹#›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2073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8/14/16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783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8/14/16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337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8311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8/14/16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38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8/14/16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19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/>
              <a:t>8/14/16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479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defTabSz="914400"/>
            <a:fld id="{B1A24CD3-204F-4468-8EE4-28A6668D006A}" type="datetimeFigureOut">
              <a:rPr lang="en-US" smtClean="0">
                <a:solidFill>
                  <a:srgbClr val="333333">
                    <a:lumMod val="60000"/>
                    <a:lumOff val="40000"/>
                  </a:srgbClr>
                </a:solidFill>
                <a:latin typeface="Century Gothic"/>
              </a:rPr>
              <a:pPr defTabSz="914400"/>
              <a:t>8/14/16</a:t>
            </a:fld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srgbClr val="333333">
                  <a:lumMod val="60000"/>
                  <a:lumOff val="40000"/>
                </a:srgb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pPr defTabSz="914400"/>
            <a:fld id="{57AF16DE-A0D5-4438-950F-5B1E159C2C28}" type="slidenum">
              <a:rPr lang="en-US" smtClean="0">
                <a:solidFill>
                  <a:prstClr val="white"/>
                </a:solidFill>
                <a:latin typeface="Century Gothic"/>
              </a:rPr>
              <a:pPr defTabSz="914400"/>
              <a:t>‹#›</a:t>
            </a:fld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9579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208929"/>
            <a:ext cx="5648795" cy="1048684"/>
          </a:xfrm>
        </p:spPr>
        <p:txBody>
          <a:bodyPr>
            <a:noAutofit/>
          </a:bodyPr>
          <a:lstStyle/>
          <a:p>
            <a:r>
              <a:rPr lang="en-US" sz="4000" b="1" u="sng" dirty="0" smtClean="0"/>
              <a:t>Churches Of The Past:</a:t>
            </a:r>
            <a:endParaRPr lang="en-US" sz="40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399" y="5257800"/>
            <a:ext cx="5648795" cy="621792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Philippi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141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254648"/>
            <a:ext cx="6508377" cy="1143000"/>
          </a:xfrm>
        </p:spPr>
        <p:txBody>
          <a:bodyPr/>
          <a:lstStyle/>
          <a:p>
            <a:r>
              <a:rPr lang="en-US" b="1" u="sng" dirty="0" smtClean="0"/>
              <a:t>A </a:t>
            </a:r>
            <a:r>
              <a:rPr lang="en-US" b="1" u="sng" dirty="0" smtClean="0"/>
              <a:t>Secular-Cultural History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40752"/>
            <a:ext cx="6508377" cy="3916363"/>
          </a:xfrm>
        </p:spPr>
        <p:txBody>
          <a:bodyPr/>
          <a:lstStyle/>
          <a:p>
            <a:r>
              <a:rPr lang="en-US" sz="2400" dirty="0" smtClean="0"/>
              <a:t>Roman Colony </a:t>
            </a:r>
          </a:p>
          <a:p>
            <a:r>
              <a:rPr lang="en-US" sz="2400" dirty="0" smtClean="0"/>
              <a:t>Location on the </a:t>
            </a:r>
            <a:r>
              <a:rPr lang="en-US" sz="2400" i="1" dirty="0" smtClean="0"/>
              <a:t>Via </a:t>
            </a:r>
            <a:r>
              <a:rPr lang="en-US" sz="2400" i="1" dirty="0" err="1" smtClean="0"/>
              <a:t>Egnatia</a:t>
            </a:r>
            <a:endParaRPr lang="en-US" sz="2400" i="1" dirty="0" smtClean="0"/>
          </a:p>
          <a:p>
            <a:r>
              <a:rPr lang="en-US" sz="2400" dirty="0"/>
              <a:t>Battles, Soldiers, </a:t>
            </a:r>
            <a:r>
              <a:rPr lang="en-US" sz="2400" dirty="0" smtClean="0"/>
              <a:t>Gentiles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 descr="07-Antioch_11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3365"/>
            <a:ext cx="9144000" cy="383463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36012" y="3623615"/>
            <a:ext cx="866778" cy="384163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6" name="Oval 5"/>
          <p:cNvSpPr/>
          <p:nvPr/>
        </p:nvSpPr>
        <p:spPr>
          <a:xfrm>
            <a:off x="7150712" y="4913593"/>
            <a:ext cx="866778" cy="384163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7" name="Oval 6"/>
          <p:cNvSpPr/>
          <p:nvPr/>
        </p:nvSpPr>
        <p:spPr>
          <a:xfrm>
            <a:off x="6858612" y="6214415"/>
            <a:ext cx="964588" cy="384163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1581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254648"/>
            <a:ext cx="6508377" cy="1143000"/>
          </a:xfrm>
        </p:spPr>
        <p:txBody>
          <a:bodyPr/>
          <a:lstStyle/>
          <a:p>
            <a:r>
              <a:rPr lang="en-US" b="1" u="sng" dirty="0" smtClean="0"/>
              <a:t>A </a:t>
            </a:r>
            <a:r>
              <a:rPr lang="en-US" b="1" u="sng" dirty="0" smtClean="0"/>
              <a:t>Church-Biblical History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40752"/>
            <a:ext cx="6508377" cy="3916363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Known Church in Europe</a:t>
            </a:r>
          </a:p>
          <a:p>
            <a:r>
              <a:rPr lang="en-US" sz="2400" dirty="0" smtClean="0"/>
              <a:t>Second Missionary Journey</a:t>
            </a:r>
            <a:endParaRPr lang="en-US" sz="2400" dirty="0" smtClean="0"/>
          </a:p>
          <a:p>
            <a:r>
              <a:rPr lang="en-US" sz="2400" dirty="0" smtClean="0"/>
              <a:t>Conversions of Lydia and the Jailor</a:t>
            </a:r>
            <a:endParaRPr lang="en-US" sz="2400" dirty="0"/>
          </a:p>
        </p:txBody>
      </p:sp>
      <p:pic>
        <p:nvPicPr>
          <p:cNvPr id="8" name="Picture 7" descr="secon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9180"/>
            <a:ext cx="9144000" cy="382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224468"/>
            <a:ext cx="7391401" cy="1143000"/>
          </a:xfrm>
        </p:spPr>
        <p:txBody>
          <a:bodyPr/>
          <a:lstStyle/>
          <a:p>
            <a:r>
              <a:rPr lang="en-US" b="1" u="sng" dirty="0" smtClean="0"/>
              <a:t>Character of the Church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5694"/>
            <a:ext cx="7626005" cy="5510146"/>
          </a:xfrm>
        </p:spPr>
        <p:txBody>
          <a:bodyPr>
            <a:noAutofit/>
          </a:bodyPr>
          <a:lstStyle/>
          <a:p>
            <a:r>
              <a:rPr lang="en-US" sz="2400" dirty="0" smtClean="0"/>
              <a:t>A Church Worthy of Thanksgiving</a:t>
            </a:r>
          </a:p>
          <a:p>
            <a:r>
              <a:rPr lang="en-US" sz="2400" dirty="0" smtClean="0"/>
              <a:t>A Church of Liberal Givers</a:t>
            </a:r>
            <a:endParaRPr lang="en-US" sz="2400" dirty="0" smtClean="0"/>
          </a:p>
          <a:p>
            <a:r>
              <a:rPr lang="en-US" sz="2400" dirty="0" smtClean="0"/>
              <a:t>An Evangelistic Church</a:t>
            </a:r>
          </a:p>
          <a:p>
            <a:r>
              <a:rPr lang="en-US" sz="2400" dirty="0" smtClean="0"/>
              <a:t>A Church Worthy of Confidence</a:t>
            </a:r>
            <a:endParaRPr lang="en-US" sz="2400" dirty="0" smtClean="0"/>
          </a:p>
        </p:txBody>
      </p:sp>
      <p:pic>
        <p:nvPicPr>
          <p:cNvPr id="4" name="Picture 3" descr="Ancient_theatre_-_Philip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6191"/>
            <a:ext cx="9144000" cy="325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2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7692"/>
            <a:ext cx="7391401" cy="1143000"/>
          </a:xfrm>
        </p:spPr>
        <p:txBody>
          <a:bodyPr/>
          <a:lstStyle/>
          <a:p>
            <a:r>
              <a:rPr lang="en-US" b="1" u="sng" dirty="0" smtClean="0"/>
              <a:t>Character of the Church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7854"/>
            <a:ext cx="7626005" cy="5510146"/>
          </a:xfrm>
        </p:spPr>
        <p:txBody>
          <a:bodyPr>
            <a:noAutofit/>
          </a:bodyPr>
          <a:lstStyle/>
          <a:p>
            <a:r>
              <a:rPr lang="en-US" sz="2400" dirty="0" smtClean="0"/>
              <a:t>A Consecrated Church</a:t>
            </a:r>
          </a:p>
          <a:p>
            <a:r>
              <a:rPr lang="en-US" sz="2400" dirty="0" smtClean="0"/>
              <a:t>A Church with Strong Ties of Unity</a:t>
            </a:r>
            <a:endParaRPr lang="en-US" sz="2400" dirty="0" smtClean="0"/>
          </a:p>
          <a:p>
            <a:r>
              <a:rPr lang="en-US" sz="2400" dirty="0" smtClean="0"/>
              <a:t>An Organized and Functional Church</a:t>
            </a:r>
          </a:p>
          <a:p>
            <a:r>
              <a:rPr lang="en-US" sz="2400" dirty="0" smtClean="0"/>
              <a:t>A Happy Church</a:t>
            </a:r>
            <a:endParaRPr lang="en-US" sz="2400" dirty="0" smtClean="0"/>
          </a:p>
        </p:txBody>
      </p:sp>
      <p:pic>
        <p:nvPicPr>
          <p:cNvPr id="4" name="Picture 3" descr="philipi2x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3"/>
          <a:stretch/>
        </p:blipFill>
        <p:spPr>
          <a:xfrm>
            <a:off x="0" y="3832994"/>
            <a:ext cx="9144000" cy="302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7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91" y="-234492"/>
            <a:ext cx="7800999" cy="1143000"/>
          </a:xfrm>
        </p:spPr>
        <p:txBody>
          <a:bodyPr/>
          <a:lstStyle/>
          <a:p>
            <a:r>
              <a:rPr lang="en-US" b="1" u="sng" dirty="0" smtClean="0"/>
              <a:t>Paul Enjoins Them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891" y="1065670"/>
            <a:ext cx="7800999" cy="545758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Every church needs more teaching and admonition.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Admonitions to Philippi: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>
                <a:solidFill>
                  <a:schemeClr val="accent1"/>
                </a:solidFill>
              </a:rPr>
              <a:t>Paul’s Prayer (1:9-11)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>
                <a:solidFill>
                  <a:schemeClr val="accent1"/>
                </a:solidFill>
              </a:rPr>
              <a:t>Unity &amp;Humility (2:1-4)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>
                <a:solidFill>
                  <a:schemeClr val="accent1"/>
                </a:solidFill>
              </a:rPr>
              <a:t>Salvation (2:12-16)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>
                <a:solidFill>
                  <a:schemeClr val="accent1"/>
                </a:solidFill>
              </a:rPr>
              <a:t>Confidence (3:3)</a:t>
            </a:r>
            <a:endParaRPr lang="en-US" sz="2400" dirty="0">
              <a:solidFill>
                <a:schemeClr val="accent1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sz="2400" dirty="0" smtClean="0">
                <a:solidFill>
                  <a:schemeClr val="accent1"/>
                </a:solidFill>
              </a:rPr>
              <a:t>Purity of Thought (4:8-9)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3" descr="Philip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547" y="2265972"/>
            <a:ext cx="4475454" cy="459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1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6781-07182015-3-john-1-11-soci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8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145</Words>
  <Application>Microsoft Macintosh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Plaza</vt:lpstr>
      <vt:lpstr>Churches Of The Past:</vt:lpstr>
      <vt:lpstr>A Secular-Cultural History</vt:lpstr>
      <vt:lpstr>A Church-Biblical History</vt:lpstr>
      <vt:lpstr>Character of the Church</vt:lpstr>
      <vt:lpstr>Character of the Church</vt:lpstr>
      <vt:lpstr>Paul Enjoins Them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Churches Of The Past:</dc:title>
  <dc:creator>Eric Parker</dc:creator>
  <cp:lastModifiedBy>Eric Parker</cp:lastModifiedBy>
  <cp:revision>5</cp:revision>
  <dcterms:created xsi:type="dcterms:W3CDTF">2016-08-14T17:08:45Z</dcterms:created>
  <dcterms:modified xsi:type="dcterms:W3CDTF">2016-08-14T18:52:47Z</dcterms:modified>
</cp:coreProperties>
</file>