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Too Proud To Receive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2611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Pride Shutters The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To The Word</a:t>
            </a:r>
          </a:p>
          <a:p>
            <a:pPr>
              <a:spcBef>
                <a:spcPts val="7800"/>
              </a:spcBef>
            </a:pPr>
            <a:r>
              <a:rPr lang="en-US" dirty="0" smtClean="0"/>
              <a:t>Scribes And Pharisees</a:t>
            </a:r>
          </a:p>
          <a:p>
            <a:pPr>
              <a:spcBef>
                <a:spcPts val="7800"/>
              </a:spcBef>
            </a:pPr>
            <a:r>
              <a:rPr lang="en-US" dirty="0" smtClean="0"/>
              <a:t>Patterns, Preconceptions, 		Prejudices</a:t>
            </a:r>
            <a:endParaRPr lang="en-US" dirty="0"/>
          </a:p>
        </p:txBody>
      </p:sp>
      <p:pic>
        <p:nvPicPr>
          <p:cNvPr id="4" name="Picture 3" descr="red-926709_960_72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44" y="932586"/>
            <a:ext cx="7495387" cy="56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Pride Locks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76583"/>
          </a:xfrm>
        </p:spPr>
        <p:txBody>
          <a:bodyPr/>
          <a:lstStyle/>
          <a:p>
            <a:pPr algn="ctr"/>
            <a:r>
              <a:rPr lang="en-US" dirty="0" smtClean="0"/>
              <a:t>Pride Makes Prisoners</a:t>
            </a:r>
          </a:p>
          <a:p>
            <a:pPr algn="ctr">
              <a:spcBef>
                <a:spcPts val="2400"/>
              </a:spcBef>
            </a:pPr>
            <a:r>
              <a:rPr lang="en-US" dirty="0" smtClean="0"/>
              <a:t>The Grace Of Humility</a:t>
            </a:r>
            <a:endParaRPr lang="en-US" dirty="0"/>
          </a:p>
        </p:txBody>
      </p:sp>
      <p:pic>
        <p:nvPicPr>
          <p:cNvPr id="4" name="Picture 3" descr="door-1610952_960_7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 b="13163"/>
          <a:stretch/>
        </p:blipFill>
        <p:spPr>
          <a:xfrm>
            <a:off x="-71491" y="3584017"/>
            <a:ext cx="9215491" cy="32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Pride Weakens The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51" y="1775191"/>
            <a:ext cx="8672660" cy="4625609"/>
          </a:xfrm>
        </p:spPr>
        <p:txBody>
          <a:bodyPr/>
          <a:lstStyle/>
          <a:p>
            <a:pPr algn="ctr"/>
            <a:r>
              <a:rPr lang="en-US" dirty="0"/>
              <a:t>The Desire For Power Is Part Of Life’s Motivation</a:t>
            </a:r>
          </a:p>
          <a:p>
            <a:pPr algn="ctr">
              <a:spcBef>
                <a:spcPts val="2400"/>
              </a:spcBef>
            </a:pPr>
            <a:r>
              <a:rPr lang="en-US" dirty="0"/>
              <a:t>The Poor In Spirit Have A Sense Of </a:t>
            </a:r>
            <a:r>
              <a:rPr lang="en-US" dirty="0" smtClean="0"/>
              <a:t>Stewardship</a:t>
            </a:r>
            <a:endParaRPr lang="en-US" dirty="0"/>
          </a:p>
        </p:txBody>
      </p:sp>
      <p:pic>
        <p:nvPicPr>
          <p:cNvPr id="4" name="Picture 3" descr="prison-162885_960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1144"/>
            <a:ext cx="9144000" cy="32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4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Pride Corrupts The Conscience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655338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Pride Poisons Even Our Virtues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Pharisee And Publican</a:t>
            </a:r>
          </a:p>
          <a:p>
            <a:pPr>
              <a:spcBef>
                <a:spcPts val="1800"/>
              </a:spcBef>
            </a:pPr>
            <a:r>
              <a:rPr lang="en-US" dirty="0"/>
              <a:t>Pride is so dementing, it is able to train our consciences to judge others in </a:t>
            </a:r>
            <a:r>
              <a:rPr lang="en-US" dirty="0" smtClean="0"/>
              <a:t>need </a:t>
            </a:r>
            <a:r>
              <a:rPr lang="en-US" dirty="0"/>
              <a:t>as being unworthy of service and it can even cause us to be </a:t>
            </a:r>
            <a:r>
              <a:rPr lang="en-US" dirty="0" smtClean="0"/>
              <a:t>unwilling </a:t>
            </a:r>
            <a:r>
              <a:rPr lang="en-US" dirty="0"/>
              <a:t>to accept service ourselves! </a:t>
            </a:r>
            <a:endParaRPr lang="en-US" dirty="0"/>
          </a:p>
        </p:txBody>
      </p:sp>
      <p:pic>
        <p:nvPicPr>
          <p:cNvPr id="6" name="Picture 5" descr="poison-146494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47" y="1706446"/>
            <a:ext cx="2367436" cy="47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6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Pride Corrupts The Conscience (</a:t>
            </a:r>
            <a:r>
              <a:rPr lang="en-US" dirty="0" smtClean="0"/>
              <a:t>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7" y="1607227"/>
            <a:ext cx="8632968" cy="5099475"/>
          </a:xfrm>
        </p:spPr>
        <p:txBody>
          <a:bodyPr>
            <a:normAutofit/>
          </a:bodyPr>
          <a:lstStyle/>
          <a:p>
            <a:r>
              <a:rPr lang="en-US" i="1" dirty="0" smtClean="0"/>
              <a:t>“People </a:t>
            </a:r>
            <a:r>
              <a:rPr lang="en-US" i="1" dirty="0"/>
              <a:t>are illogical, irrational &amp; self-</a:t>
            </a:r>
            <a:r>
              <a:rPr lang="en-US" i="1" dirty="0" smtClean="0"/>
              <a:t>centered</a:t>
            </a:r>
            <a:r>
              <a:rPr lang="en-US" dirty="0" smtClean="0"/>
              <a:t>!”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Love </a:t>
            </a:r>
            <a:r>
              <a:rPr lang="en-US" dirty="0"/>
              <a:t>them anyway!</a:t>
            </a:r>
          </a:p>
          <a:p>
            <a:pPr>
              <a:spcBef>
                <a:spcPts val="2400"/>
              </a:spcBef>
            </a:pPr>
            <a:r>
              <a:rPr lang="en-US" i="1" dirty="0" smtClean="0"/>
              <a:t>“If </a:t>
            </a:r>
            <a:r>
              <a:rPr lang="en-US" i="1" dirty="0"/>
              <a:t>you do well, people will accuse you of selfish ulterior </a:t>
            </a:r>
            <a:r>
              <a:rPr lang="en-US" i="1" dirty="0" smtClean="0"/>
              <a:t>motives!”</a:t>
            </a:r>
            <a:r>
              <a:rPr lang="en-US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Do well </a:t>
            </a:r>
            <a:r>
              <a:rPr lang="en-US" dirty="0"/>
              <a:t>anyway!</a:t>
            </a:r>
          </a:p>
          <a:p>
            <a:pPr>
              <a:spcBef>
                <a:spcPts val="2400"/>
              </a:spcBef>
            </a:pPr>
            <a:r>
              <a:rPr lang="en-US" i="1" dirty="0" smtClean="0"/>
              <a:t>“The </a:t>
            </a:r>
            <a:r>
              <a:rPr lang="en-US" i="1" dirty="0"/>
              <a:t>good you do today will be forgotten </a:t>
            </a:r>
            <a:r>
              <a:rPr lang="en-US" i="1" dirty="0" smtClean="0"/>
              <a:t>tomorrow!”</a:t>
            </a:r>
            <a:r>
              <a:rPr lang="en-US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Do </a:t>
            </a:r>
            <a:r>
              <a:rPr lang="en-US" dirty="0"/>
              <a:t>good anyway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4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Pride Corrupts The Conscience (</a:t>
            </a:r>
            <a:r>
              <a:rPr lang="en-US" dirty="0" smtClean="0"/>
              <a:t>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7" y="1607227"/>
            <a:ext cx="8632968" cy="50994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i="1" dirty="0" smtClean="0"/>
              <a:t>“Honesty </a:t>
            </a:r>
            <a:r>
              <a:rPr lang="en-US" i="1" dirty="0"/>
              <a:t>&amp; frankness make you </a:t>
            </a:r>
            <a:r>
              <a:rPr lang="en-US" i="1" dirty="0" smtClean="0"/>
              <a:t>vulnerable!”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Be </a:t>
            </a:r>
            <a:r>
              <a:rPr lang="en-US" dirty="0"/>
              <a:t>honest anyway!</a:t>
            </a:r>
          </a:p>
          <a:p>
            <a:pPr>
              <a:spcBef>
                <a:spcPts val="2400"/>
              </a:spcBef>
            </a:pPr>
            <a:r>
              <a:rPr lang="en-US" i="1" dirty="0" smtClean="0"/>
              <a:t>“People </a:t>
            </a:r>
            <a:r>
              <a:rPr lang="en-US" i="1" dirty="0"/>
              <a:t>really need help, but may attack you if you do help </a:t>
            </a:r>
            <a:r>
              <a:rPr lang="en-US" i="1" dirty="0" smtClean="0"/>
              <a:t>them!”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Help them </a:t>
            </a:r>
            <a:r>
              <a:rPr lang="en-US" dirty="0"/>
              <a:t>anyway!</a:t>
            </a:r>
          </a:p>
          <a:p>
            <a:pPr>
              <a:spcBef>
                <a:spcPts val="2400"/>
              </a:spcBef>
            </a:pPr>
            <a:r>
              <a:rPr lang="en-US" i="1" dirty="0" smtClean="0"/>
              <a:t>“Give </a:t>
            </a:r>
            <a:r>
              <a:rPr lang="en-US" i="1" dirty="0"/>
              <a:t>the world the best you have &amp; you’ll get kicked in the </a:t>
            </a:r>
            <a:r>
              <a:rPr lang="en-US" i="1" dirty="0" smtClean="0"/>
              <a:t>teeth</a:t>
            </a:r>
            <a:r>
              <a:rPr lang="en-US" i="1" dirty="0"/>
              <a:t>!</a:t>
            </a:r>
            <a:r>
              <a:rPr lang="en-US" i="1" dirty="0" smtClean="0"/>
              <a:t>”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Give the </a:t>
            </a:r>
            <a:r>
              <a:rPr lang="en-US" dirty="0"/>
              <a:t>world the best you have anyway!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9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Pride Corrupts The Conscience (</a:t>
            </a:r>
            <a:r>
              <a:rPr lang="en-US" dirty="0" smtClean="0"/>
              <a:t>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“They </a:t>
            </a:r>
            <a:r>
              <a:rPr lang="en-US" i="1" dirty="0"/>
              <a:t>offered to help me in the past and never showed </a:t>
            </a:r>
            <a:r>
              <a:rPr lang="en-US" i="1" dirty="0" smtClean="0"/>
              <a:t>up!”</a:t>
            </a:r>
            <a:r>
              <a:rPr lang="en-US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Give </a:t>
            </a:r>
            <a:r>
              <a:rPr lang="en-US" dirty="0"/>
              <a:t>them </a:t>
            </a:r>
            <a:r>
              <a:rPr lang="en-US" dirty="0" smtClean="0"/>
              <a:t>another </a:t>
            </a:r>
            <a:r>
              <a:rPr lang="en-US" dirty="0"/>
              <a:t>chance </a:t>
            </a:r>
            <a:r>
              <a:rPr lang="en-US" dirty="0" smtClean="0"/>
              <a:t>anyways!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i="1" dirty="0" smtClean="0"/>
              <a:t>“Their </a:t>
            </a:r>
            <a:r>
              <a:rPr lang="en-US" i="1" dirty="0"/>
              <a:t>help in the past didn’t help the situation or made things </a:t>
            </a:r>
            <a:r>
              <a:rPr lang="en-US" i="1" dirty="0" smtClean="0"/>
              <a:t>worse!”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Let </a:t>
            </a:r>
            <a:r>
              <a:rPr lang="en-US" dirty="0"/>
              <a:t>them help </a:t>
            </a:r>
            <a:r>
              <a:rPr lang="en-US" dirty="0" smtClean="0"/>
              <a:t>anyways!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i="1" dirty="0" smtClean="0"/>
              <a:t>“They </a:t>
            </a:r>
            <a:r>
              <a:rPr lang="en-US" i="1" dirty="0"/>
              <a:t>need more help than I </a:t>
            </a:r>
            <a:r>
              <a:rPr lang="en-US" i="1" dirty="0" smtClean="0"/>
              <a:t>do!”</a:t>
            </a:r>
            <a:r>
              <a:rPr lang="en-US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Allow </a:t>
            </a:r>
            <a:r>
              <a:rPr lang="en-US" dirty="0"/>
              <a:t>them to help </a:t>
            </a:r>
            <a:r>
              <a:rPr lang="en-US" dirty="0" smtClean="0"/>
              <a:t>anyways!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453" y="1131012"/>
            <a:ext cx="770021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The poor in spirit have no pride to shutter their mind, to lock their heart, to weaken their hands, or to corrupt their conscience. They thus obey (</a:t>
            </a:r>
            <a:r>
              <a:rPr lang="en-US" sz="4400" b="1" i="1" dirty="0" smtClean="0"/>
              <a:t>Mark </a:t>
            </a:r>
            <a:r>
              <a:rPr lang="en-US" sz="4400" b="1" i="1" dirty="0"/>
              <a:t>16:16; Acts 2:38)</a:t>
            </a:r>
            <a:r>
              <a:rPr lang="en-US" sz="4400" b="1" i="1" dirty="0" smtClean="0"/>
              <a:t>.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81728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35</TotalTime>
  <Words>338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Too Proud To Receive</vt:lpstr>
      <vt:lpstr>Pride Shutters The Mind</vt:lpstr>
      <vt:lpstr>Pride Locks The Heart</vt:lpstr>
      <vt:lpstr>Pride Weakens The Hand</vt:lpstr>
      <vt:lpstr>Pride Corrupts The Conscience (I)</vt:lpstr>
      <vt:lpstr>Pride Corrupts The Conscience (II)</vt:lpstr>
      <vt:lpstr>Pride Corrupts The Conscience (III)</vt:lpstr>
      <vt:lpstr>Pride Corrupts The Conscience (IV)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Proud To Receive</dc:title>
  <dc:creator>Eric Parker</dc:creator>
  <cp:lastModifiedBy>Eric Parker</cp:lastModifiedBy>
  <cp:revision>4</cp:revision>
  <dcterms:created xsi:type="dcterms:W3CDTF">2016-09-11T01:29:35Z</dcterms:created>
  <dcterms:modified xsi:type="dcterms:W3CDTF">2016-09-11T02:04:45Z</dcterms:modified>
</cp:coreProperties>
</file>