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4" d="100"/>
          <a:sy n="64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B44D4F-2C02-0947-92ED-0C743158F2F4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124A7A-BCDF-8F49-82EF-1CDDB0A3EB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830" y="1616357"/>
            <a:ext cx="6529302" cy="2729114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40749B"/>
                </a:solidFill>
              </a:rPr>
              <a:t>Marriage &amp; Its Responsibilities</a:t>
            </a:r>
            <a:endParaRPr lang="en-US" sz="6000" b="1" dirty="0">
              <a:solidFill>
                <a:srgbClr val="4074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0d392f8c7914bdc15717281f4b9257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00" y="1031797"/>
            <a:ext cx="6707915" cy="47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6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erage_happiness_vs_transcendent_moments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62" y="873995"/>
            <a:ext cx="6995934" cy="511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2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757" y="658846"/>
            <a:ext cx="7283447" cy="120248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0749B"/>
                </a:solidFill>
              </a:rPr>
              <a:t>Reasons for Getting Married</a:t>
            </a:r>
            <a:endParaRPr lang="en-US" b="1" dirty="0">
              <a:solidFill>
                <a:srgbClr val="4074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118" y="1837640"/>
            <a:ext cx="6196405" cy="40715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Complementation (Gen. 2:18)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Biological Satisfaction (1Cor. 7:2-3)</a:t>
            </a:r>
          </a:p>
          <a:p>
            <a:pPr lvl="1">
              <a:spcBef>
                <a:spcPts val="1200"/>
              </a:spcBef>
            </a:pPr>
            <a:r>
              <a:rPr lang="en-US" sz="2800" i="1" dirty="0" smtClean="0">
                <a:solidFill>
                  <a:srgbClr val="40749B"/>
                </a:solidFill>
              </a:rPr>
              <a:t>Physiologically</a:t>
            </a:r>
          </a:p>
          <a:p>
            <a:pPr lvl="1">
              <a:spcBef>
                <a:spcPts val="1200"/>
              </a:spcBef>
            </a:pPr>
            <a:r>
              <a:rPr lang="en-US" sz="2800" i="1" dirty="0" smtClean="0">
                <a:solidFill>
                  <a:srgbClr val="40749B"/>
                </a:solidFill>
              </a:rPr>
              <a:t>Psychologically</a:t>
            </a:r>
          </a:p>
          <a:p>
            <a:pPr lvl="1">
              <a:spcBef>
                <a:spcPts val="1200"/>
              </a:spcBef>
            </a:pPr>
            <a:r>
              <a:rPr lang="en-US" sz="2800" i="1" dirty="0" smtClean="0">
                <a:solidFill>
                  <a:srgbClr val="40749B"/>
                </a:solidFill>
              </a:rPr>
              <a:t>Mentally</a:t>
            </a:r>
          </a:p>
          <a:p>
            <a:pPr lvl="1">
              <a:spcBef>
                <a:spcPts val="1200"/>
              </a:spcBef>
            </a:pPr>
            <a:r>
              <a:rPr lang="en-US" sz="2800" i="1" dirty="0" smtClean="0">
                <a:solidFill>
                  <a:srgbClr val="40749B"/>
                </a:solidFill>
              </a:rPr>
              <a:t>Emotionally</a:t>
            </a:r>
          </a:p>
          <a:p>
            <a:pPr lvl="1">
              <a:spcBef>
                <a:spcPts val="1200"/>
              </a:spcBef>
            </a:pPr>
            <a:r>
              <a:rPr lang="en-US" sz="2800" i="1" dirty="0" smtClean="0">
                <a:solidFill>
                  <a:srgbClr val="40749B"/>
                </a:solidFill>
              </a:rPr>
              <a:t>Attitudinally</a:t>
            </a:r>
          </a:p>
          <a:p>
            <a:endParaRPr lang="en-US" dirty="0"/>
          </a:p>
        </p:txBody>
      </p:sp>
      <p:pic>
        <p:nvPicPr>
          <p:cNvPr id="4" name="Picture 3" descr="MaritalSatisfa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93" y="3154824"/>
            <a:ext cx="3219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0749B"/>
                </a:solidFill>
              </a:rPr>
              <a:t>Husband’s Responsibilities</a:t>
            </a:r>
            <a:endParaRPr lang="en-US" b="1" dirty="0">
              <a:solidFill>
                <a:srgbClr val="4074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2020067"/>
            <a:ext cx="6196405" cy="4071524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/>
              <a:t>Love </a:t>
            </a:r>
            <a:r>
              <a:rPr lang="en-US" sz="2600" dirty="0" smtClean="0">
                <a:solidFill>
                  <a:srgbClr val="40749B"/>
                </a:solidFill>
              </a:rPr>
              <a:t>(Eph. 5:25)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Physicality </a:t>
            </a:r>
            <a:r>
              <a:rPr lang="en-US" sz="2600" dirty="0" smtClean="0">
                <a:solidFill>
                  <a:srgbClr val="40749B"/>
                </a:solidFill>
              </a:rPr>
              <a:t>(1Cor. 7:3)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Headship </a:t>
            </a:r>
            <a:r>
              <a:rPr lang="en-US" sz="2600" dirty="0" smtClean="0">
                <a:solidFill>
                  <a:srgbClr val="40749B"/>
                </a:solidFill>
              </a:rPr>
              <a:t>(Eph. 5:23)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No Bitterness </a:t>
            </a:r>
            <a:r>
              <a:rPr lang="en-US" sz="2600" dirty="0" smtClean="0">
                <a:solidFill>
                  <a:srgbClr val="40749B"/>
                </a:solidFill>
              </a:rPr>
              <a:t>(Col. 3:19)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Honor Wife </a:t>
            </a:r>
            <a:r>
              <a:rPr lang="en-US" sz="2600" dirty="0" smtClean="0">
                <a:solidFill>
                  <a:srgbClr val="40749B"/>
                </a:solidFill>
              </a:rPr>
              <a:t>(1Pet. 3:7)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Provision </a:t>
            </a:r>
            <a:r>
              <a:rPr lang="en-US" sz="2600" dirty="0" smtClean="0">
                <a:solidFill>
                  <a:srgbClr val="40749B"/>
                </a:solidFill>
              </a:rPr>
              <a:t>(1Tim. 5:8)</a:t>
            </a:r>
            <a:endParaRPr lang="en-US" sz="2600" dirty="0">
              <a:solidFill>
                <a:srgbClr val="40749B"/>
              </a:solidFill>
            </a:endParaRPr>
          </a:p>
        </p:txBody>
      </p:sp>
      <p:pic>
        <p:nvPicPr>
          <p:cNvPr id="9" name="Picture 8" descr="c97636b58e497df64576ba93277865b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95" y="1841486"/>
            <a:ext cx="3429000" cy="42897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38899" y="4711701"/>
            <a:ext cx="1844595" cy="137989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0749B"/>
                </a:solidFill>
              </a:rPr>
              <a:t>Wife’s Responsibilities</a:t>
            </a:r>
            <a:endParaRPr lang="en-US" b="1" dirty="0">
              <a:solidFill>
                <a:srgbClr val="40749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004" y="2119257"/>
            <a:ext cx="6196405" cy="3603812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600" dirty="0" smtClean="0"/>
              <a:t>Love </a:t>
            </a:r>
            <a:r>
              <a:rPr lang="en-US" sz="2600" dirty="0" smtClean="0">
                <a:solidFill>
                  <a:srgbClr val="40749B"/>
                </a:solidFill>
              </a:rPr>
              <a:t>(Titus 2:4-5)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Physicality </a:t>
            </a:r>
            <a:r>
              <a:rPr lang="en-US" sz="2600" dirty="0" smtClean="0">
                <a:solidFill>
                  <a:srgbClr val="40749B"/>
                </a:solidFill>
              </a:rPr>
              <a:t>(1Cor. 7:3)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Subjection </a:t>
            </a:r>
            <a:r>
              <a:rPr lang="en-US" sz="2600" dirty="0" smtClean="0">
                <a:solidFill>
                  <a:srgbClr val="40749B"/>
                </a:solidFill>
              </a:rPr>
              <a:t>(Col. 3:18)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Reverence </a:t>
            </a:r>
            <a:r>
              <a:rPr lang="en-US" sz="2600" dirty="0" smtClean="0">
                <a:solidFill>
                  <a:srgbClr val="40749B"/>
                </a:solidFill>
              </a:rPr>
              <a:t>(Eph. 5:33)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Keep House </a:t>
            </a:r>
            <a:r>
              <a:rPr lang="en-US" sz="2600" dirty="0" smtClean="0">
                <a:solidFill>
                  <a:srgbClr val="40749B"/>
                </a:solidFill>
              </a:rPr>
              <a:t>(Titus 2:15)</a:t>
            </a:r>
            <a:endParaRPr lang="en-US" sz="2600" dirty="0">
              <a:solidFill>
                <a:srgbClr val="40749B"/>
              </a:solidFill>
            </a:endParaRPr>
          </a:p>
        </p:txBody>
      </p:sp>
      <p:pic>
        <p:nvPicPr>
          <p:cNvPr id="4" name="Picture 3" descr="c97636b58e497df64576ba93277865b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95" y="1841486"/>
            <a:ext cx="3429000" cy="4289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6199" y="3568701"/>
            <a:ext cx="1844595" cy="101599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riage husband and wi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8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85</TotalTime>
  <Words>127</Words>
  <Application>Microsoft Macintosh PowerPoint</Application>
  <PresentationFormat>On-screen Show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Marriage &amp; Its Responsibilities</vt:lpstr>
      <vt:lpstr>PowerPoint Presentation</vt:lpstr>
      <vt:lpstr>PowerPoint Presentation</vt:lpstr>
      <vt:lpstr>Reasons for Getting Married</vt:lpstr>
      <vt:lpstr>Husband’s Responsibilities</vt:lpstr>
      <vt:lpstr>Wife’s Responsibilities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 Responsibilities</dc:title>
  <dc:creator>Eric Parker</dc:creator>
  <cp:lastModifiedBy>Eric Parker</cp:lastModifiedBy>
  <cp:revision>7</cp:revision>
  <dcterms:created xsi:type="dcterms:W3CDTF">2016-10-23T01:02:24Z</dcterms:created>
  <dcterms:modified xsi:type="dcterms:W3CDTF">2016-10-23T19:22:47Z</dcterms:modified>
</cp:coreProperties>
</file>