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wdp" ContentType="image/vnd.ms-photo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2" d="100"/>
          <a:sy n="72" d="100"/>
        </p:scale>
        <p:origin x="-52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5E33D-EE16-0242-A8DE-114DF6BC82AA}" type="datetimeFigureOut">
              <a:rPr lang="en-US" smtClean="0"/>
              <a:t>7/23/17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55F9C-2638-184E-B646-9F65DA4B31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5E33D-EE16-0242-A8DE-114DF6BC82AA}" type="datetimeFigureOut">
              <a:rPr lang="en-US" smtClean="0"/>
              <a:t>7/23/17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55F9C-2638-184E-B646-9F65DA4B31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5E33D-EE16-0242-A8DE-114DF6BC82AA}" type="datetimeFigureOut">
              <a:rPr lang="en-US" smtClean="0"/>
              <a:t>7/23/17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55F9C-2638-184E-B646-9F65DA4B31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5E33D-EE16-0242-A8DE-114DF6BC82AA}" type="datetimeFigureOut">
              <a:rPr lang="en-US" smtClean="0"/>
              <a:t>7/23/17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55F9C-2638-184E-B646-9F65DA4B31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5E33D-EE16-0242-A8DE-114DF6BC82AA}" type="datetimeFigureOut">
              <a:rPr lang="en-US" smtClean="0"/>
              <a:t>7/23/17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55F9C-2638-184E-B646-9F65DA4B31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5E33D-EE16-0242-A8DE-114DF6BC82AA}" type="datetimeFigureOut">
              <a:rPr lang="en-US" smtClean="0"/>
              <a:t>7/23/17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55F9C-2638-184E-B646-9F65DA4B31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5E33D-EE16-0242-A8DE-114DF6BC82AA}" type="datetimeFigureOut">
              <a:rPr lang="en-US" smtClean="0"/>
              <a:t>7/23/17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55F9C-2638-184E-B646-9F65DA4B31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5E33D-EE16-0242-A8DE-114DF6BC82AA}" type="datetimeFigureOut">
              <a:rPr lang="en-US" smtClean="0"/>
              <a:t>7/23/17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55F9C-2638-184E-B646-9F65DA4B31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5E33D-EE16-0242-A8DE-114DF6BC82AA}" type="datetimeFigureOut">
              <a:rPr lang="en-US" smtClean="0"/>
              <a:t>7/23/17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55F9C-2638-184E-B646-9F65DA4B31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5E33D-EE16-0242-A8DE-114DF6BC82AA}" type="datetimeFigureOut">
              <a:rPr lang="en-US" smtClean="0"/>
              <a:t>7/23/17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55F9C-2638-184E-B646-9F65DA4B31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5E33D-EE16-0242-A8DE-114DF6BC82AA}" type="datetimeFigureOut">
              <a:rPr lang="en-US" smtClean="0"/>
              <a:t>7/23/17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55F9C-2638-184E-B646-9F65DA4B31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05E33D-EE16-0242-A8DE-114DF6BC82AA}" type="datetimeFigureOut">
              <a:rPr lang="en-US" smtClean="0"/>
              <a:t>7/23/17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755F9C-2638-184E-B646-9F65DA4B31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eg"/><Relationship Id="rId3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Relationship Id="rId3" Type="http://schemas.microsoft.com/office/2007/relationships/hdphoto" Target="../media/hdphoto2.wdp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Relationship Id="rId3" Type="http://schemas.microsoft.com/office/2007/relationships/hdphoto" Target="../media/hdphoto3.wdp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Relationship Id="rId3" Type="http://schemas.microsoft.com/office/2007/relationships/hdphoto" Target="../media/hdphoto4.wdp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Relationship Id="rId3" Type="http://schemas.microsoft.com/office/2007/relationships/hdphoto" Target="../media/hdphoto5.wdp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Relationship Id="rId3" Type="http://schemas.microsoft.com/office/2007/relationships/hdphoto" Target="../media/hdphoto4.wdp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Relationship Id="rId3" Type="http://schemas.microsoft.com/office/2007/relationships/hdphoto" Target="../media/hdphoto6.wdp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jpeg"/><Relationship Id="rId3" Type="http://schemas.microsoft.com/office/2007/relationships/hdphoto" Target="../media/hdphoto4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aptism.jpg"/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47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7975"/>
          <a:stretch/>
        </p:blipFill>
        <p:spPr>
          <a:xfrm>
            <a:off x="1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9504883"/>
      </p:ext>
    </p:extLst>
  </p:cSld>
  <p:clrMapOvr>
    <a:masterClrMapping/>
  </p:clrMapOvr>
  <p:transition xmlns:p14="http://schemas.microsoft.com/office/powerpoint/2010/main" spd="slow">
    <p:push dir="u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aptism.jpg"/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Blur/>
                    </a14:imgEffect>
                    <a14:imgEffect>
                      <a14:colorTemperature colorTemp="47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7975"/>
          <a:stretch/>
        </p:blipFill>
        <p:spPr>
          <a:xfrm>
            <a:off x="1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457200" y="141129"/>
            <a:ext cx="8229599" cy="162298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b="1" dirty="0" smtClean="0"/>
              <a:t>Not The Same As Being Filled With The Spirit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0100"/>
            <a:ext cx="8229600" cy="4785899"/>
          </a:xfrm>
        </p:spPr>
        <p:txBody>
          <a:bodyPr>
            <a:noAutofit/>
          </a:bodyPr>
          <a:lstStyle/>
          <a:p>
            <a:r>
              <a:rPr lang="en-US" b="1" dirty="0" smtClean="0"/>
              <a:t>Several Filled With Spirit, But Not Baptized</a:t>
            </a:r>
          </a:p>
          <a:p>
            <a:pPr lvl="1"/>
            <a:r>
              <a:rPr lang="en-US" sz="3200" b="1" i="1" dirty="0" smtClean="0"/>
              <a:t>John The Baptist</a:t>
            </a:r>
          </a:p>
          <a:p>
            <a:pPr lvl="1"/>
            <a:r>
              <a:rPr lang="en-US" sz="3200" b="1" i="1" dirty="0" smtClean="0"/>
              <a:t>Elizabeth</a:t>
            </a:r>
          </a:p>
          <a:p>
            <a:pPr lvl="1"/>
            <a:r>
              <a:rPr lang="en-US" sz="3200" b="1" i="1" dirty="0" smtClean="0"/>
              <a:t>Zacharias</a:t>
            </a:r>
          </a:p>
          <a:p>
            <a:pPr>
              <a:spcBef>
                <a:spcPts val="1800"/>
              </a:spcBef>
            </a:pPr>
            <a:r>
              <a:rPr lang="en-US" b="1" dirty="0" smtClean="0"/>
              <a:t>After Pentecost, Some Filled With Spirit Without Spirit Baptism</a:t>
            </a:r>
          </a:p>
          <a:p>
            <a:pPr lvl="1"/>
            <a:r>
              <a:rPr lang="en-US" sz="3200" b="1" i="1" dirty="0" smtClean="0"/>
              <a:t>Stephen</a:t>
            </a:r>
          </a:p>
          <a:p>
            <a:pPr lvl="1"/>
            <a:r>
              <a:rPr lang="en-US" sz="3200" b="1" i="1" dirty="0" smtClean="0"/>
              <a:t>Barnabas</a:t>
            </a:r>
            <a:endParaRPr lang="en-US" sz="3200" b="1" i="1" dirty="0"/>
          </a:p>
        </p:txBody>
      </p:sp>
    </p:spTree>
    <p:extLst>
      <p:ext uri="{BB962C8B-B14F-4D97-AF65-F5344CB8AC3E}">
        <p14:creationId xmlns:p14="http://schemas.microsoft.com/office/powerpoint/2010/main" val="3384305401"/>
      </p:ext>
    </p:extLst>
  </p:cSld>
  <p:clrMapOvr>
    <a:masterClrMapping/>
  </p:clrMapOvr>
  <p:transition xmlns:p14="http://schemas.microsoft.com/office/powerpoint/2010/main" spd="slow">
    <p:push dir="u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aptism.jpg"/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Blur/>
                    </a14:imgEffect>
                    <a14:imgEffect>
                      <a14:colorTemperature colorTemp="47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7975"/>
          <a:stretch/>
        </p:blipFill>
        <p:spPr>
          <a:xfrm>
            <a:off x="1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457200" y="141129"/>
            <a:ext cx="8229599" cy="162298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b="1" dirty="0" smtClean="0"/>
              <a:t>Figurative Language, Not Literal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0100"/>
            <a:ext cx="8229600" cy="4525963"/>
          </a:xfrm>
        </p:spPr>
        <p:txBody>
          <a:bodyPr>
            <a:noAutofit/>
          </a:bodyPr>
          <a:lstStyle/>
          <a:p>
            <a:pPr marL="0" indent="0" algn="ctr">
              <a:spcBef>
                <a:spcPts val="3600"/>
              </a:spcBef>
              <a:buNone/>
            </a:pPr>
            <a:r>
              <a:rPr lang="en-US" sz="3600" b="1" dirty="0" smtClean="0"/>
              <a:t>A “Pouring Forth” </a:t>
            </a:r>
            <a:br>
              <a:rPr lang="en-US" sz="3600" b="1" dirty="0" smtClean="0"/>
            </a:br>
            <a:r>
              <a:rPr lang="en-US" sz="3600" b="1" dirty="0" smtClean="0"/>
              <a:t>(Acts 2:17-18, 33; 10:45)</a:t>
            </a:r>
          </a:p>
          <a:p>
            <a:pPr algn="ctr">
              <a:spcBef>
                <a:spcPts val="3600"/>
              </a:spcBef>
            </a:pPr>
            <a:r>
              <a:rPr lang="en-US" sz="3600" b="1" dirty="0" smtClean="0"/>
              <a:t>God’s First NT Usage Of “Baptize” </a:t>
            </a:r>
            <a:br>
              <a:rPr lang="en-US" sz="3600" b="1" dirty="0" smtClean="0"/>
            </a:br>
            <a:r>
              <a:rPr lang="en-US" sz="3600" b="1" dirty="0" smtClean="0"/>
              <a:t>(John 1:33)</a:t>
            </a:r>
          </a:p>
          <a:p>
            <a:pPr algn="ctr">
              <a:spcBef>
                <a:spcPts val="3600"/>
              </a:spcBef>
            </a:pPr>
            <a:r>
              <a:rPr lang="en-US" sz="3600" b="1" dirty="0" smtClean="0"/>
              <a:t>A Complete Overpowering/Overwhelming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1546024554"/>
      </p:ext>
    </p:extLst>
  </p:cSld>
  <p:clrMapOvr>
    <a:masterClrMapping/>
  </p:clrMapOvr>
  <p:transition xmlns:p14="http://schemas.microsoft.com/office/powerpoint/2010/main" spd="slow">
    <p:push dir="u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aptism.jpg"/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Blur/>
                    </a14:imgEffect>
                    <a14:imgEffect>
                      <a14:colorTemperature colorTemp="47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7975"/>
          <a:stretch/>
        </p:blipFill>
        <p:spPr>
          <a:xfrm>
            <a:off x="1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457200" y="141129"/>
            <a:ext cx="8229599" cy="162298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b="1" dirty="0" smtClean="0"/>
              <a:t>Christ Is The Administrator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0100"/>
            <a:ext cx="8229600" cy="4785899"/>
          </a:xfrm>
        </p:spPr>
        <p:txBody>
          <a:bodyPr>
            <a:normAutofit/>
          </a:bodyPr>
          <a:lstStyle/>
          <a:p>
            <a:pPr>
              <a:spcBef>
                <a:spcPts val="1800"/>
              </a:spcBef>
            </a:pPr>
            <a:r>
              <a:rPr lang="en-US" b="1" dirty="0" smtClean="0"/>
              <a:t>Christ Would Baptize With The Holy Spirit (John 1:33)</a:t>
            </a:r>
          </a:p>
          <a:p>
            <a:pPr>
              <a:spcBef>
                <a:spcPts val="1800"/>
              </a:spcBef>
            </a:pPr>
            <a:r>
              <a:rPr lang="en-US" b="1" dirty="0" smtClean="0"/>
              <a:t>Christ Promised Such To His Apostles (John 15:26; Acts 1:4)</a:t>
            </a:r>
          </a:p>
          <a:p>
            <a:pPr>
              <a:spcBef>
                <a:spcPts val="1800"/>
              </a:spcBef>
            </a:pPr>
            <a:r>
              <a:rPr lang="en-US" b="1" dirty="0" smtClean="0"/>
              <a:t>Christ Kept That Promise On Pentecost (Acts 2:33)</a:t>
            </a:r>
          </a:p>
          <a:p>
            <a:pPr>
              <a:spcBef>
                <a:spcPts val="1800"/>
              </a:spcBef>
            </a:pPr>
            <a:r>
              <a:rPr lang="en-US" b="1" dirty="0" smtClean="0"/>
              <a:t>No Man Ever Able To Baptize With The Holy Spirit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546024554"/>
      </p:ext>
    </p:extLst>
  </p:cSld>
  <p:clrMapOvr>
    <a:masterClrMapping/>
  </p:clrMapOvr>
  <p:transition xmlns:p14="http://schemas.microsoft.com/office/powerpoint/2010/main" spd="slow">
    <p:push dir="u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aptism.jpg"/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Blur/>
                    </a14:imgEffect>
                    <a14:imgEffect>
                      <a14:colorTemperature colorTemp="47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7975"/>
          <a:stretch/>
        </p:blipFill>
        <p:spPr>
          <a:xfrm>
            <a:off x="1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457200" y="141129"/>
            <a:ext cx="8229599" cy="162298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b="1" dirty="0" smtClean="0"/>
              <a:t>Holy Spirit Baptism Was A Promise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7515" y="1900100"/>
            <a:ext cx="8519995" cy="4525963"/>
          </a:xfrm>
        </p:spPr>
        <p:txBody>
          <a:bodyPr/>
          <a:lstStyle/>
          <a:p>
            <a:pPr>
              <a:spcBef>
                <a:spcPts val="1800"/>
              </a:spcBef>
            </a:pPr>
            <a:r>
              <a:rPr lang="en-US" dirty="0" smtClean="0"/>
              <a:t>J</a:t>
            </a:r>
            <a:r>
              <a:rPr lang="en-US" b="1" dirty="0" smtClean="0"/>
              <a:t>oel Promised Baptism Of The Spirit (2:28-32)</a:t>
            </a:r>
          </a:p>
          <a:p>
            <a:pPr>
              <a:spcBef>
                <a:spcPts val="1800"/>
              </a:spcBef>
            </a:pPr>
            <a:r>
              <a:rPr lang="en-US" b="1" dirty="0" smtClean="0"/>
              <a:t>Fulfilled At Pentecost (Acts 2:33)</a:t>
            </a:r>
          </a:p>
          <a:p>
            <a:pPr>
              <a:spcBef>
                <a:spcPts val="1800"/>
              </a:spcBef>
            </a:pPr>
            <a:r>
              <a:rPr lang="en-US" b="1" dirty="0" smtClean="0"/>
              <a:t>Fulfilled At Cornelius’ House (Acts 10-11)</a:t>
            </a:r>
          </a:p>
          <a:p>
            <a:pPr>
              <a:spcBef>
                <a:spcPts val="1800"/>
              </a:spcBef>
            </a:pPr>
            <a:r>
              <a:rPr lang="en-US" b="1" dirty="0" smtClean="0"/>
              <a:t>John Promised Baptism Of Spirit (Matt. 3:11)</a:t>
            </a:r>
          </a:p>
          <a:p>
            <a:pPr>
              <a:spcBef>
                <a:spcPts val="1800"/>
              </a:spcBef>
            </a:pPr>
            <a:r>
              <a:rPr lang="en-US" b="1" dirty="0" smtClean="0"/>
              <a:t>Christ Called It A Promise (Lk. 24:49; Ac. 1:4-5)</a:t>
            </a:r>
          </a:p>
          <a:p>
            <a:pPr>
              <a:spcBef>
                <a:spcPts val="1800"/>
              </a:spcBef>
            </a:pPr>
            <a:r>
              <a:rPr lang="en-US" b="1" dirty="0" smtClean="0"/>
              <a:t>As A Promise, It Was Not A Command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546024554"/>
      </p:ext>
    </p:extLst>
  </p:cSld>
  <p:clrMapOvr>
    <a:masterClrMapping/>
  </p:clrMapOvr>
  <p:transition xmlns:p14="http://schemas.microsoft.com/office/powerpoint/2010/main" spd="slow">
    <p:push dir="u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aptism.jpg"/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Blur/>
                    </a14:imgEffect>
                    <a14:imgEffect>
                      <a14:colorTemperature colorTemp="47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7975"/>
          <a:stretch/>
        </p:blipFill>
        <p:spPr>
          <a:xfrm>
            <a:off x="1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457200" y="141129"/>
            <a:ext cx="8229599" cy="162298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b="1" dirty="0" smtClean="0"/>
              <a:t>A Promise To Whom?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0100"/>
            <a:ext cx="8229600" cy="4525963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If The NT Answers, That Should Satisfy!</a:t>
            </a:r>
          </a:p>
          <a:p>
            <a:r>
              <a:rPr lang="en-US" sz="3600" b="1" dirty="0" smtClean="0"/>
              <a:t>Joel’s Promise Said “All Flesh”</a:t>
            </a:r>
          </a:p>
          <a:p>
            <a:pPr lvl="1"/>
            <a:r>
              <a:rPr lang="en-US" sz="4000" b="1" i="1" dirty="0" smtClean="0"/>
              <a:t>i.e. Jews &amp; Gentiles</a:t>
            </a:r>
          </a:p>
          <a:p>
            <a:pPr lvl="1"/>
            <a:r>
              <a:rPr lang="en-US" sz="4000" b="1" i="1" dirty="0" smtClean="0"/>
              <a:t>Acts 2 </a:t>
            </a:r>
            <a:r>
              <a:rPr lang="mr-IN" sz="4000" b="1" i="1" dirty="0" smtClean="0"/>
              <a:t>–</a:t>
            </a:r>
            <a:r>
              <a:rPr lang="en-US" sz="4000" b="1" i="1" dirty="0" smtClean="0"/>
              <a:t> Jews</a:t>
            </a:r>
          </a:p>
          <a:p>
            <a:pPr lvl="1"/>
            <a:r>
              <a:rPr lang="en-US" sz="4000" b="1" i="1" dirty="0" smtClean="0"/>
              <a:t>Acts 10 </a:t>
            </a:r>
            <a:r>
              <a:rPr lang="mr-IN" sz="4000" b="1" i="1" dirty="0" smtClean="0"/>
              <a:t>–</a:t>
            </a:r>
            <a:r>
              <a:rPr lang="en-US" sz="4000" b="1" i="1" dirty="0" smtClean="0"/>
              <a:t> Gentiles</a:t>
            </a:r>
          </a:p>
          <a:p>
            <a:pPr lvl="1"/>
            <a:r>
              <a:rPr lang="en-US" sz="4000" b="1" i="1" dirty="0" smtClean="0"/>
              <a:t>No Other Records Of It At All!</a:t>
            </a:r>
          </a:p>
        </p:txBody>
      </p:sp>
    </p:spTree>
    <p:extLst>
      <p:ext uri="{BB962C8B-B14F-4D97-AF65-F5344CB8AC3E}">
        <p14:creationId xmlns:p14="http://schemas.microsoft.com/office/powerpoint/2010/main" val="1546024554"/>
      </p:ext>
    </p:extLst>
  </p:cSld>
  <p:clrMapOvr>
    <a:masterClrMapping/>
  </p:clrMapOvr>
  <p:transition xmlns:p14="http://schemas.microsoft.com/office/powerpoint/2010/main" spd="slow">
    <p:push dir="u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aptism.jpg"/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Blur/>
                    </a14:imgEffect>
                    <a14:imgEffect>
                      <a14:colorTemperature colorTemp="47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7975"/>
          <a:stretch/>
        </p:blipFill>
        <p:spPr>
          <a:xfrm>
            <a:off x="1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457200" y="141129"/>
            <a:ext cx="8229599" cy="162298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b="1" dirty="0" smtClean="0"/>
              <a:t>Effects Of Holy Spirit Baptism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0100"/>
            <a:ext cx="8229600" cy="4525963"/>
          </a:xfrm>
        </p:spPr>
        <p:txBody>
          <a:bodyPr>
            <a:normAutofit lnSpcReduction="10000"/>
          </a:bodyPr>
          <a:lstStyle/>
          <a:p>
            <a:pPr>
              <a:spcBef>
                <a:spcPts val="3200"/>
              </a:spcBef>
            </a:pPr>
            <a:r>
              <a:rPr lang="en-US" sz="3600" b="1" dirty="0" smtClean="0"/>
              <a:t>The Main Effect </a:t>
            </a:r>
            <a:r>
              <a:rPr lang="mr-IN" sz="3600" b="1" dirty="0" smtClean="0"/>
              <a:t>–</a:t>
            </a:r>
            <a:r>
              <a:rPr lang="en-US" sz="3600" b="1" dirty="0" smtClean="0"/>
              <a:t> Speaking In “Tongues”</a:t>
            </a:r>
          </a:p>
          <a:p>
            <a:pPr lvl="1">
              <a:spcBef>
                <a:spcPts val="3200"/>
              </a:spcBef>
            </a:pPr>
            <a:r>
              <a:rPr lang="en-US" sz="3200" b="1" i="1" dirty="0" smtClean="0"/>
              <a:t>Tongues Comes From The Greek Word GLOSSA And Simply Means Languages, Real Actual Known Human Languages</a:t>
            </a:r>
          </a:p>
          <a:p>
            <a:pPr>
              <a:spcBef>
                <a:spcPts val="3200"/>
              </a:spcBef>
            </a:pPr>
            <a:r>
              <a:rPr lang="en-US" sz="3600" b="1" dirty="0" smtClean="0"/>
              <a:t>Baptism Of The Spirit Did Not Make Cornelius A Christian; Water Baptism Did! (Acts 10:48)</a:t>
            </a:r>
          </a:p>
        </p:txBody>
      </p:sp>
    </p:spTree>
    <p:extLst>
      <p:ext uri="{BB962C8B-B14F-4D97-AF65-F5344CB8AC3E}">
        <p14:creationId xmlns:p14="http://schemas.microsoft.com/office/powerpoint/2010/main" val="1546024554"/>
      </p:ext>
    </p:extLst>
  </p:cSld>
  <p:clrMapOvr>
    <a:masterClrMapping/>
  </p:clrMapOvr>
  <p:transition xmlns:p14="http://schemas.microsoft.com/office/powerpoint/2010/main" spd="slow">
    <p:push dir="u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aptism.jpg"/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Blur/>
                    </a14:imgEffect>
                    <a14:imgEffect>
                      <a14:colorTemperature colorTemp="47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7975"/>
          <a:stretch/>
        </p:blipFill>
        <p:spPr>
          <a:xfrm>
            <a:off x="1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457201" y="1781757"/>
            <a:ext cx="8229599" cy="403982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28834"/>
            <a:ext cx="8229600" cy="4039825"/>
          </a:xfrm>
        </p:spPr>
        <p:txBody>
          <a:bodyPr>
            <a:noAutofit/>
          </a:bodyPr>
          <a:lstStyle/>
          <a:p>
            <a:r>
              <a:rPr lang="en-US" sz="4800" i="1" dirty="0"/>
              <a:t>If you want to be a Christian, do not wait for something that will never come. All conversions in Acts follow the same pattern. There is one baptism (Eph. 4:5). </a:t>
            </a:r>
            <a:endParaRPr lang="en-US" sz="4800" b="1" i="1" dirty="0"/>
          </a:p>
        </p:txBody>
      </p:sp>
    </p:spTree>
    <p:extLst>
      <p:ext uri="{BB962C8B-B14F-4D97-AF65-F5344CB8AC3E}">
        <p14:creationId xmlns:p14="http://schemas.microsoft.com/office/powerpoint/2010/main" val="2089133069"/>
      </p:ext>
    </p:extLst>
  </p:cSld>
  <p:clrMapOvr>
    <a:masterClrMapping/>
  </p:clrMapOvr>
  <p:transition xmlns:p14="http://schemas.microsoft.com/office/powerpoint/2010/main" spd="slow">
    <p:push dir="u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Blac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Black .thmx</Template>
  <TotalTime>31</TotalTime>
  <Words>313</Words>
  <Application>Microsoft Macintosh PowerPoint</Application>
  <PresentationFormat>On-screen Show (4:3)</PresentationFormat>
  <Paragraphs>36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Black</vt:lpstr>
      <vt:lpstr>PowerPoint Presentation</vt:lpstr>
      <vt:lpstr>Not The Same As Being Filled With The Spirit</vt:lpstr>
      <vt:lpstr>Figurative Language, Not Literal</vt:lpstr>
      <vt:lpstr>Christ Is The Administrator</vt:lpstr>
      <vt:lpstr>Holy Spirit Baptism Was A Promise</vt:lpstr>
      <vt:lpstr>A Promise To Whom?</vt:lpstr>
      <vt:lpstr>Effects Of Holy Spirit Baptism</vt:lpstr>
      <vt:lpstr>If you want to be a Christian, do not wait for something that will never come. All conversions in Acts follow the same pattern. There is one baptism (Eph. 4:5).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Eric Parker</dc:creator>
  <cp:lastModifiedBy>Eric Parker</cp:lastModifiedBy>
  <cp:revision>4</cp:revision>
  <dcterms:created xsi:type="dcterms:W3CDTF">2017-07-23T12:09:18Z</dcterms:created>
  <dcterms:modified xsi:type="dcterms:W3CDTF">2017-07-23T12:44:35Z</dcterms:modified>
</cp:coreProperties>
</file>