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media/image14.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7"/>
  </p:notesMasterIdLst>
  <p:sldIdLst>
    <p:sldId id="257" r:id="rId2"/>
    <p:sldId id="260" r:id="rId3"/>
    <p:sldId id="281" r:id="rId4"/>
    <p:sldId id="282" r:id="rId5"/>
    <p:sldId id="283" r:id="rId6"/>
    <p:sldId id="284" r:id="rId7"/>
    <p:sldId id="285" r:id="rId8"/>
    <p:sldId id="286" r:id="rId9"/>
    <p:sldId id="287" r:id="rId10"/>
    <p:sldId id="288" r:id="rId11"/>
    <p:sldId id="289" r:id="rId12"/>
    <p:sldId id="259" r:id="rId13"/>
    <p:sldId id="290" r:id="rId14"/>
    <p:sldId id="291" r:id="rId15"/>
    <p:sldId id="292" r:id="rId16"/>
    <p:sldId id="293" r:id="rId17"/>
    <p:sldId id="294" r:id="rId18"/>
    <p:sldId id="263" r:id="rId19"/>
    <p:sldId id="295" r:id="rId20"/>
    <p:sldId id="268" r:id="rId21"/>
    <p:sldId id="296" r:id="rId22"/>
    <p:sldId id="299" r:id="rId23"/>
    <p:sldId id="280" r:id="rId24"/>
    <p:sldId id="297" r:id="rId25"/>
    <p:sldId id="298"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65" d="100"/>
          <a:sy n="65" d="100"/>
        </p:scale>
        <p:origin x="-648"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printerSettings" Target="printerSettings/printerSettings1.bin"/><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0663F92-6C4D-A54C-9628-AD506E7A59BC}" type="datetimeFigureOut">
              <a:rPr lang="en-US" smtClean="0"/>
              <a:t>9/6/18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05C9F8C-25E2-B642-9227-72D436D43373}" type="slidenum">
              <a:rPr lang="en-US" smtClean="0"/>
              <a:t>‹#›</a:t>
            </a:fld>
            <a:endParaRPr lang="en-US"/>
          </a:p>
        </p:txBody>
      </p:sp>
    </p:spTree>
    <p:extLst>
      <p:ext uri="{BB962C8B-B14F-4D97-AF65-F5344CB8AC3E}">
        <p14:creationId xmlns:p14="http://schemas.microsoft.com/office/powerpoint/2010/main" val="257716215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10" name="Picture 9" descr="paperBackingColor.jpg"/>
          <p:cNvPicPr>
            <a:picLocks noChangeAspect="1"/>
          </p:cNvPicPr>
          <p:nvPr/>
        </p:nvPicPr>
        <p:blipFill>
          <a:blip r:embed="rId2"/>
          <a:srcRect l="469" t="13915"/>
          <a:stretch>
            <a:fillRect/>
          </a:stretch>
        </p:blipFill>
        <p:spPr>
          <a:xfrm>
            <a:off x="1613903" y="699248"/>
            <a:ext cx="5916194" cy="3837694"/>
          </a:xfrm>
          <a:prstGeom prst="rect">
            <a:avLst/>
          </a:prstGeom>
          <a:solidFill>
            <a:srgbClr val="FFFFFF">
              <a:shade val="85000"/>
            </a:srgbClr>
          </a:solidFill>
          <a:ln w="22225" cap="sq">
            <a:solidFill>
              <a:srgbClr val="FDFDFD"/>
            </a:solidFill>
            <a:miter lim="800000"/>
          </a:ln>
          <a:effectLst>
            <a:outerShdw blurRad="57150" dist="37500" dir="7560000" sy="98000" kx="80000" ky="63000" algn="tl" rotWithShape="0">
              <a:srgbClr val="000000">
                <a:alpha val="20000"/>
              </a:srgbClr>
            </a:outerShdw>
          </a:effectLst>
          <a:scene3d>
            <a:camera prst="orthographicFront"/>
            <a:lightRig rig="twoPt" dir="t">
              <a:rot lat="0" lon="0" rev="7200000"/>
            </a:lightRig>
          </a:scene3d>
          <a:sp3d prstMaterial="matte">
            <a:bevelT w="22860" h="12700"/>
            <a:contourClr>
              <a:srgbClr val="FFFFFF"/>
            </a:contourClr>
          </a:sp3d>
        </p:spPr>
      </p:pic>
      <p:sp>
        <p:nvSpPr>
          <p:cNvPr id="4" name="Date Placeholder 3"/>
          <p:cNvSpPr>
            <a:spLocks noGrp="1"/>
          </p:cNvSpPr>
          <p:nvPr>
            <p:ph type="dt" sz="half" idx="10"/>
          </p:nvPr>
        </p:nvSpPr>
        <p:spPr/>
        <p:txBody>
          <a:bodyPr/>
          <a:lstStyle/>
          <a:p>
            <a:fld id="{B17F946C-641D-094B-931C-D692E99097C1}" type="datetimeFigureOut">
              <a:rPr lang="en-US" smtClean="0">
                <a:solidFill>
                  <a:prstClr val="white">
                    <a:lumMod val="65000"/>
                    <a:lumOff val="35000"/>
                  </a:prstClr>
                </a:solidFill>
                <a:latin typeface="Calisto MT"/>
              </a:rPr>
              <a:pPr/>
              <a:t>9/6/18</a:t>
            </a:fld>
            <a:endParaRPr lang="en-US">
              <a:solidFill>
                <a:prstClr val="white">
                  <a:lumMod val="65000"/>
                  <a:lumOff val="35000"/>
                </a:prstClr>
              </a:solidFill>
              <a:latin typeface="Calisto MT"/>
            </a:endParaRPr>
          </a:p>
        </p:txBody>
      </p:sp>
      <p:sp>
        <p:nvSpPr>
          <p:cNvPr id="5" name="Footer Placeholder 4"/>
          <p:cNvSpPr>
            <a:spLocks noGrp="1"/>
          </p:cNvSpPr>
          <p:nvPr>
            <p:ph type="ftr" sz="quarter" idx="11"/>
          </p:nvPr>
        </p:nvSpPr>
        <p:spPr/>
        <p:txBody>
          <a:bodyPr/>
          <a:lstStyle/>
          <a:p>
            <a:endParaRPr lang="en-US">
              <a:solidFill>
                <a:prstClr val="white">
                  <a:lumMod val="65000"/>
                  <a:lumOff val="35000"/>
                </a:prstClr>
              </a:solidFill>
              <a:latin typeface="Calisto MT"/>
            </a:endParaRPr>
          </a:p>
        </p:txBody>
      </p:sp>
      <p:sp>
        <p:nvSpPr>
          <p:cNvPr id="6" name="Slide Number Placeholder 5"/>
          <p:cNvSpPr>
            <a:spLocks noGrp="1"/>
          </p:cNvSpPr>
          <p:nvPr>
            <p:ph type="sldNum" sz="quarter" idx="12"/>
          </p:nvPr>
        </p:nvSpPr>
        <p:spPr/>
        <p:txBody>
          <a:bodyPr/>
          <a:lstStyle/>
          <a:p>
            <a:fld id="{095DB1EB-9A2A-2447-B388-6BF387B5F427}" type="slidenum">
              <a:rPr lang="en-US" smtClean="0">
                <a:solidFill>
                  <a:prstClr val="white">
                    <a:lumMod val="65000"/>
                    <a:lumOff val="35000"/>
                  </a:prstClr>
                </a:solidFill>
                <a:latin typeface="Calisto MT"/>
              </a:rPr>
              <a:pPr/>
              <a:t>‹#›</a:t>
            </a:fld>
            <a:endParaRPr lang="en-US">
              <a:solidFill>
                <a:prstClr val="white">
                  <a:lumMod val="65000"/>
                  <a:lumOff val="35000"/>
                </a:prstClr>
              </a:solidFill>
              <a:latin typeface="Calisto MT"/>
            </a:endParaRPr>
          </a:p>
        </p:txBody>
      </p:sp>
      <p:sp>
        <p:nvSpPr>
          <p:cNvPr id="2" name="Title 1"/>
          <p:cNvSpPr>
            <a:spLocks noGrp="1"/>
          </p:cNvSpPr>
          <p:nvPr>
            <p:ph type="ctrTitle"/>
          </p:nvPr>
        </p:nvSpPr>
        <p:spPr>
          <a:xfrm>
            <a:off x="1709569" y="1143000"/>
            <a:ext cx="5724862" cy="1846961"/>
          </a:xfrm>
        </p:spPr>
        <p:txBody>
          <a:bodyPr vert="horz" lIns="91440" tIns="45720" rIns="91440" bIns="45720" rtlCol="0" anchor="b" anchorCtr="0">
            <a:noAutofit/>
          </a:bodyPr>
          <a:lstStyle>
            <a:lvl1pPr algn="ctr" defTabSz="914400" rtl="0" eaLnBrk="1" latinLnBrk="0" hangingPunct="1">
              <a:spcBef>
                <a:spcPct val="0"/>
              </a:spcBef>
              <a:buNone/>
              <a:defRPr sz="6000" kern="1200">
                <a:solidFill>
                  <a:schemeClr val="bg2">
                    <a:lumMod val="75000"/>
                  </a:schemeClr>
                </a:solidFill>
                <a:effectLst>
                  <a:outerShdw blurRad="50800" dist="38100" dir="2700000" algn="tl"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1709569" y="2994212"/>
            <a:ext cx="5724862" cy="1007200"/>
          </a:xfrm>
        </p:spPr>
        <p:txBody>
          <a:bodyPr vert="horz" lIns="91440" tIns="45720" rIns="91440" bIns="45720" rtlCol="0">
            <a:normAutofit/>
          </a:bodyPr>
          <a:lstStyle>
            <a:lvl1pPr marL="0" indent="0" algn="ctr" defTabSz="914400" rtl="0" eaLnBrk="1" latinLnBrk="0" hangingPunct="1">
              <a:spcBef>
                <a:spcPts val="0"/>
              </a:spcBef>
              <a:buSzPct val="90000"/>
              <a:buFont typeface="Wingdings" pitchFamily="2" charset="2"/>
              <a:buNone/>
              <a:defRPr sz="2000" kern="1200">
                <a:solidFill>
                  <a:schemeClr val="bg2">
                    <a:lumMod val="75000"/>
                  </a:schemeClr>
                </a:solidFill>
                <a:effectLst>
                  <a:outerShdw blurRad="50800" dist="38100" dir="2700000" algn="tl" rotWithShape="0">
                    <a:prstClr val="black">
                      <a:alpha val="40000"/>
                    </a:prstClr>
                  </a:outerShdw>
                </a:effectLst>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Tree>
    <p:extLst>
      <p:ext uri="{BB962C8B-B14F-4D97-AF65-F5344CB8AC3E}">
        <p14:creationId xmlns:p14="http://schemas.microsoft.com/office/powerpoint/2010/main" val="3392785882"/>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B17F946C-641D-094B-931C-D692E99097C1}" type="datetimeFigureOut">
              <a:rPr lang="en-US" smtClean="0">
                <a:solidFill>
                  <a:prstClr val="black">
                    <a:lumMod val="65000"/>
                    <a:lumOff val="35000"/>
                  </a:prstClr>
                </a:solidFill>
                <a:latin typeface="Calisto MT"/>
              </a:rPr>
              <a:pPr/>
              <a:t>9/6/18</a:t>
            </a:fld>
            <a:endParaRPr lang="en-US">
              <a:solidFill>
                <a:prstClr val="black">
                  <a:lumMod val="65000"/>
                  <a:lumOff val="35000"/>
                </a:prstClr>
              </a:solidFill>
              <a:latin typeface="Calisto MT"/>
            </a:endParaRPr>
          </a:p>
        </p:txBody>
      </p:sp>
      <p:sp>
        <p:nvSpPr>
          <p:cNvPr id="4" name="Footer Placeholder 3"/>
          <p:cNvSpPr>
            <a:spLocks noGrp="1"/>
          </p:cNvSpPr>
          <p:nvPr>
            <p:ph type="ftr" sz="quarter" idx="11"/>
          </p:nvPr>
        </p:nvSpPr>
        <p:spPr/>
        <p:txBody>
          <a:bodyPr/>
          <a:lstStyle/>
          <a:p>
            <a:endParaRPr lang="en-US">
              <a:solidFill>
                <a:prstClr val="black">
                  <a:lumMod val="65000"/>
                  <a:lumOff val="35000"/>
                </a:prstClr>
              </a:solidFill>
              <a:latin typeface="Calisto MT"/>
            </a:endParaRPr>
          </a:p>
        </p:txBody>
      </p:sp>
      <p:sp>
        <p:nvSpPr>
          <p:cNvPr id="5" name="Slide Number Placeholder 4"/>
          <p:cNvSpPr>
            <a:spLocks noGrp="1"/>
          </p:cNvSpPr>
          <p:nvPr>
            <p:ph type="sldNum" sz="quarter" idx="12"/>
          </p:nvPr>
        </p:nvSpPr>
        <p:spPr/>
        <p:txBody>
          <a:bodyPr/>
          <a:lstStyle/>
          <a:p>
            <a:fld id="{095DB1EB-9A2A-2447-B388-6BF387B5F427}" type="slidenum">
              <a:rPr lang="en-US" smtClean="0">
                <a:solidFill>
                  <a:prstClr val="black">
                    <a:lumMod val="65000"/>
                    <a:lumOff val="35000"/>
                  </a:prstClr>
                </a:solidFill>
                <a:latin typeface="Calisto MT"/>
              </a:rPr>
              <a:pPr/>
              <a:t>‹#›</a:t>
            </a:fld>
            <a:endParaRPr lang="en-US">
              <a:solidFill>
                <a:prstClr val="black">
                  <a:lumMod val="65000"/>
                  <a:lumOff val="35000"/>
                </a:prstClr>
              </a:solidFill>
              <a:latin typeface="Calisto MT"/>
            </a:endParaRPr>
          </a:p>
        </p:txBody>
      </p:sp>
    </p:spTree>
    <p:extLst>
      <p:ext uri="{BB962C8B-B14F-4D97-AF65-F5344CB8AC3E}">
        <p14:creationId xmlns:p14="http://schemas.microsoft.com/office/powerpoint/2010/main" val="2600302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7F946C-641D-094B-931C-D692E99097C1}" type="datetimeFigureOut">
              <a:rPr lang="en-US" smtClean="0">
                <a:solidFill>
                  <a:prstClr val="black">
                    <a:lumMod val="65000"/>
                    <a:lumOff val="35000"/>
                  </a:prstClr>
                </a:solidFill>
                <a:latin typeface="Calisto MT"/>
              </a:rPr>
              <a:pPr/>
              <a:t>9/6/18</a:t>
            </a:fld>
            <a:endParaRPr lang="en-US">
              <a:solidFill>
                <a:prstClr val="black">
                  <a:lumMod val="65000"/>
                  <a:lumOff val="35000"/>
                </a:prstClr>
              </a:solidFill>
              <a:latin typeface="Calisto MT"/>
            </a:endParaRPr>
          </a:p>
        </p:txBody>
      </p:sp>
      <p:sp>
        <p:nvSpPr>
          <p:cNvPr id="3" name="Footer Placeholder 2"/>
          <p:cNvSpPr>
            <a:spLocks noGrp="1"/>
          </p:cNvSpPr>
          <p:nvPr>
            <p:ph type="ftr" sz="quarter" idx="11"/>
          </p:nvPr>
        </p:nvSpPr>
        <p:spPr/>
        <p:txBody>
          <a:bodyPr/>
          <a:lstStyle/>
          <a:p>
            <a:endParaRPr lang="en-US">
              <a:solidFill>
                <a:prstClr val="black">
                  <a:lumMod val="65000"/>
                  <a:lumOff val="35000"/>
                </a:prstClr>
              </a:solidFill>
              <a:latin typeface="Calisto MT"/>
            </a:endParaRPr>
          </a:p>
        </p:txBody>
      </p:sp>
      <p:sp>
        <p:nvSpPr>
          <p:cNvPr id="4" name="Slide Number Placeholder 3"/>
          <p:cNvSpPr>
            <a:spLocks noGrp="1"/>
          </p:cNvSpPr>
          <p:nvPr>
            <p:ph type="sldNum" sz="quarter" idx="12"/>
          </p:nvPr>
        </p:nvSpPr>
        <p:spPr/>
        <p:txBody>
          <a:bodyPr/>
          <a:lstStyle/>
          <a:p>
            <a:fld id="{095DB1EB-9A2A-2447-B388-6BF387B5F427}" type="slidenum">
              <a:rPr lang="en-US" smtClean="0">
                <a:solidFill>
                  <a:prstClr val="black">
                    <a:lumMod val="65000"/>
                    <a:lumOff val="35000"/>
                  </a:prstClr>
                </a:solidFill>
                <a:latin typeface="Calisto MT"/>
              </a:rPr>
              <a:pPr/>
              <a:t>‹#›</a:t>
            </a:fld>
            <a:endParaRPr lang="en-US">
              <a:solidFill>
                <a:prstClr val="black">
                  <a:lumMod val="65000"/>
                  <a:lumOff val="35000"/>
                </a:prstClr>
              </a:solidFill>
              <a:latin typeface="Calisto MT"/>
            </a:endParaRPr>
          </a:p>
        </p:txBody>
      </p:sp>
    </p:spTree>
    <p:extLst>
      <p:ext uri="{BB962C8B-B14F-4D97-AF65-F5344CB8AC3E}">
        <p14:creationId xmlns:p14="http://schemas.microsoft.com/office/powerpoint/2010/main" val="9348112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10363" y="1143000"/>
            <a:ext cx="3807662" cy="1341344"/>
          </a:xfrm>
        </p:spPr>
        <p:txBody>
          <a:bodyPr anchor="b"/>
          <a:lstStyle>
            <a:lvl1pPr algn="ctr">
              <a:defRPr sz="4400" b="0"/>
            </a:lvl1pPr>
          </a:lstStyle>
          <a:p>
            <a:r>
              <a:rPr lang="en-US" smtClean="0"/>
              <a:t>Click to edit Master title style</a:t>
            </a:r>
            <a:endParaRPr/>
          </a:p>
        </p:txBody>
      </p:sp>
      <p:sp>
        <p:nvSpPr>
          <p:cNvPr id="3" name="Content Placeholder 2"/>
          <p:cNvSpPr>
            <a:spLocks noGrp="1"/>
          </p:cNvSpPr>
          <p:nvPr>
            <p:ph idx="1"/>
          </p:nvPr>
        </p:nvSpPr>
        <p:spPr>
          <a:xfrm>
            <a:off x="4648199" y="605118"/>
            <a:ext cx="3776472" cy="5565495"/>
          </a:xfrm>
        </p:spPr>
        <p:txBody>
          <a:bodyPr>
            <a:normAutofit/>
          </a:bodyPr>
          <a:lstStyle>
            <a:lvl1pPr>
              <a:defRPr sz="2400"/>
            </a:lvl1pPr>
            <a:lvl2pPr>
              <a:defRPr sz="2200"/>
            </a:lvl2pPr>
            <a:lvl3pPr>
              <a:defRPr sz="2000"/>
            </a:lvl3pPr>
            <a:lvl4pPr>
              <a:defRPr sz="1800"/>
            </a:lvl4pPr>
            <a:lvl5pPr>
              <a:defRPr sz="1800"/>
            </a:lvl5pPr>
            <a:lvl6pPr>
              <a:defRPr sz="2000"/>
            </a:lvl6pPr>
            <a:lvl7pPr marL="2290763" indent="-344488">
              <a:defRPr sz="2000"/>
            </a:lvl7pPr>
            <a:lvl8pPr marL="2290763" indent="-344488">
              <a:defRPr sz="2000"/>
            </a:lvl8pPr>
            <a:lvl9pPr marL="2290763" indent="-344488">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710363" y="2618815"/>
            <a:ext cx="3807662" cy="3133164"/>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7F946C-641D-094B-931C-D692E99097C1}" type="datetimeFigureOut">
              <a:rPr lang="en-US" smtClean="0">
                <a:solidFill>
                  <a:prstClr val="black">
                    <a:lumMod val="65000"/>
                    <a:lumOff val="35000"/>
                  </a:prstClr>
                </a:solidFill>
                <a:latin typeface="Calisto MT"/>
              </a:rPr>
              <a:pPr/>
              <a:t>9/6/18</a:t>
            </a:fld>
            <a:endParaRPr lang="en-US">
              <a:solidFill>
                <a:prstClr val="black">
                  <a:lumMod val="65000"/>
                  <a:lumOff val="35000"/>
                </a:prstClr>
              </a:solidFill>
              <a:latin typeface="Calisto MT"/>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latin typeface="Calisto MT"/>
            </a:endParaRPr>
          </a:p>
        </p:txBody>
      </p:sp>
      <p:sp>
        <p:nvSpPr>
          <p:cNvPr id="7" name="Slide Number Placeholder 6"/>
          <p:cNvSpPr>
            <a:spLocks noGrp="1"/>
          </p:cNvSpPr>
          <p:nvPr>
            <p:ph type="sldNum" sz="quarter" idx="12"/>
          </p:nvPr>
        </p:nvSpPr>
        <p:spPr/>
        <p:txBody>
          <a:bodyPr/>
          <a:lstStyle/>
          <a:p>
            <a:fld id="{095DB1EB-9A2A-2447-B388-6BF387B5F427}" type="slidenum">
              <a:rPr lang="en-US" smtClean="0">
                <a:solidFill>
                  <a:prstClr val="black">
                    <a:lumMod val="65000"/>
                    <a:lumOff val="35000"/>
                  </a:prstClr>
                </a:solidFill>
                <a:latin typeface="Calisto MT"/>
              </a:rPr>
              <a:pPr/>
              <a:t>‹#›</a:t>
            </a:fld>
            <a:endParaRPr lang="en-US">
              <a:solidFill>
                <a:prstClr val="black">
                  <a:lumMod val="65000"/>
                  <a:lumOff val="35000"/>
                </a:prstClr>
              </a:solidFill>
              <a:latin typeface="Calisto MT"/>
            </a:endParaRPr>
          </a:p>
        </p:txBody>
      </p:sp>
    </p:spTree>
    <p:extLst>
      <p:ext uri="{BB962C8B-B14F-4D97-AF65-F5344CB8AC3E}">
        <p14:creationId xmlns:p14="http://schemas.microsoft.com/office/powerpoint/2010/main" val="23795619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17F946C-641D-094B-931C-D692E99097C1}" type="datetimeFigureOut">
              <a:rPr lang="en-US" smtClean="0">
                <a:solidFill>
                  <a:prstClr val="black">
                    <a:lumMod val="65000"/>
                    <a:lumOff val="35000"/>
                  </a:prstClr>
                </a:solidFill>
                <a:latin typeface="Calisto MT"/>
              </a:rPr>
              <a:pPr/>
              <a:t>9/6/18</a:t>
            </a:fld>
            <a:endParaRPr lang="en-US">
              <a:solidFill>
                <a:prstClr val="black">
                  <a:lumMod val="65000"/>
                  <a:lumOff val="35000"/>
                </a:prstClr>
              </a:solidFill>
              <a:latin typeface="Calisto MT"/>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latin typeface="Calisto MT"/>
            </a:endParaRPr>
          </a:p>
        </p:txBody>
      </p:sp>
      <p:sp>
        <p:nvSpPr>
          <p:cNvPr id="7" name="Slide Number Placeholder 6"/>
          <p:cNvSpPr>
            <a:spLocks noGrp="1"/>
          </p:cNvSpPr>
          <p:nvPr>
            <p:ph type="sldNum" sz="quarter" idx="12"/>
          </p:nvPr>
        </p:nvSpPr>
        <p:spPr/>
        <p:txBody>
          <a:bodyPr/>
          <a:lstStyle/>
          <a:p>
            <a:fld id="{095DB1EB-9A2A-2447-B388-6BF387B5F427}" type="slidenum">
              <a:rPr lang="en-US" smtClean="0">
                <a:solidFill>
                  <a:prstClr val="black">
                    <a:lumMod val="65000"/>
                    <a:lumOff val="35000"/>
                  </a:prstClr>
                </a:solidFill>
                <a:latin typeface="Calisto MT"/>
              </a:rPr>
              <a:pPr/>
              <a:t>‹#›</a:t>
            </a:fld>
            <a:endParaRPr lang="en-US">
              <a:solidFill>
                <a:prstClr val="black">
                  <a:lumMod val="65000"/>
                  <a:lumOff val="35000"/>
                </a:prstClr>
              </a:solidFill>
              <a:latin typeface="Calisto MT"/>
            </a:endParaRPr>
          </a:p>
        </p:txBody>
      </p:sp>
      <p:pic>
        <p:nvPicPr>
          <p:cNvPr id="10" name="Picture 9" descr="pictureCaptionBacking.png"/>
          <p:cNvPicPr>
            <a:picLocks noChangeAspect="1"/>
          </p:cNvPicPr>
          <p:nvPr/>
        </p:nvPicPr>
        <p:blipFill>
          <a:blip r:embed="rId2"/>
          <a:srcRect l="52272" t="8889" r="5152" b="16566"/>
          <a:stretch>
            <a:fillRect/>
          </a:stretch>
        </p:blipFill>
        <p:spPr>
          <a:xfrm>
            <a:off x="4594412" y="663388"/>
            <a:ext cx="3893127" cy="5112327"/>
          </a:xfrm>
          <a:prstGeom prst="rect">
            <a:avLst/>
          </a:prstGeom>
        </p:spPr>
      </p:pic>
      <p:sp>
        <p:nvSpPr>
          <p:cNvPr id="11" name="Title 1"/>
          <p:cNvSpPr>
            <a:spLocks noGrp="1"/>
          </p:cNvSpPr>
          <p:nvPr>
            <p:ph type="title"/>
          </p:nvPr>
        </p:nvSpPr>
        <p:spPr>
          <a:xfrm>
            <a:off x="725487" y="1143000"/>
            <a:ext cx="3792537" cy="1341344"/>
          </a:xfrm>
        </p:spPr>
        <p:txBody>
          <a:bodyPr anchor="b"/>
          <a:lstStyle>
            <a:lvl1pPr algn="ctr">
              <a:defRPr sz="4400" b="0"/>
            </a:lvl1pPr>
          </a:lstStyle>
          <a:p>
            <a:r>
              <a:rPr lang="en-US" smtClean="0"/>
              <a:t>Click to edit Master title style</a:t>
            </a:r>
            <a:endParaRPr/>
          </a:p>
        </p:txBody>
      </p:sp>
      <p:sp>
        <p:nvSpPr>
          <p:cNvPr id="12" name="Text Placeholder 3"/>
          <p:cNvSpPr>
            <a:spLocks noGrp="1"/>
          </p:cNvSpPr>
          <p:nvPr>
            <p:ph type="body" sz="half" idx="2"/>
          </p:nvPr>
        </p:nvSpPr>
        <p:spPr>
          <a:xfrm>
            <a:off x="725487" y="2618815"/>
            <a:ext cx="3792537" cy="3133164"/>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Picture Placeholder 2"/>
          <p:cNvSpPr>
            <a:spLocks noGrp="1"/>
          </p:cNvSpPr>
          <p:nvPr>
            <p:ph type="pic" idx="1"/>
          </p:nvPr>
        </p:nvSpPr>
        <p:spPr>
          <a:xfrm>
            <a:off x="4829938" y="864971"/>
            <a:ext cx="3422075" cy="47091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extLst>
      <p:ext uri="{BB962C8B-B14F-4D97-AF65-F5344CB8AC3E}">
        <p14:creationId xmlns:p14="http://schemas.microsoft.com/office/powerpoint/2010/main" val="30918921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725487" y="462896"/>
            <a:ext cx="7718425" cy="828021"/>
          </a:xfrm>
        </p:spPr>
        <p:txBody>
          <a:bodyPr/>
          <a:lstStyle/>
          <a:p>
            <a:r>
              <a:rPr lang="en-US" smtClean="0"/>
              <a:t>Click to edit Master title style</a:t>
            </a:r>
            <a:endParaRPr/>
          </a:p>
        </p:txBody>
      </p:sp>
      <p:sp>
        <p:nvSpPr>
          <p:cNvPr id="3" name="Vertical Text Placeholder 2"/>
          <p:cNvSpPr>
            <a:spLocks noGrp="1"/>
          </p:cNvSpPr>
          <p:nvPr>
            <p:ph type="body" orient="vert" idx="1"/>
          </p:nvPr>
        </p:nvSpPr>
        <p:spPr>
          <a:xfrm>
            <a:off x="725489" y="1598613"/>
            <a:ext cx="7718424" cy="4572000"/>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17F946C-641D-094B-931C-D692E99097C1}" type="datetimeFigureOut">
              <a:rPr lang="en-US" smtClean="0">
                <a:solidFill>
                  <a:prstClr val="black">
                    <a:lumMod val="65000"/>
                    <a:lumOff val="35000"/>
                  </a:prstClr>
                </a:solidFill>
                <a:latin typeface="Calisto MT"/>
              </a:rPr>
              <a:pPr/>
              <a:t>9/6/18</a:t>
            </a:fld>
            <a:endParaRPr lang="en-US">
              <a:solidFill>
                <a:prstClr val="black">
                  <a:lumMod val="65000"/>
                  <a:lumOff val="35000"/>
                </a:prstClr>
              </a:solidFill>
              <a:latin typeface="Calisto MT"/>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alisto MT"/>
            </a:endParaRPr>
          </a:p>
        </p:txBody>
      </p:sp>
      <p:sp>
        <p:nvSpPr>
          <p:cNvPr id="6" name="Slide Number Placeholder 5"/>
          <p:cNvSpPr>
            <a:spLocks noGrp="1"/>
          </p:cNvSpPr>
          <p:nvPr>
            <p:ph type="sldNum" sz="quarter" idx="12"/>
          </p:nvPr>
        </p:nvSpPr>
        <p:spPr/>
        <p:txBody>
          <a:bodyPr/>
          <a:lstStyle/>
          <a:p>
            <a:fld id="{095DB1EB-9A2A-2447-B388-6BF387B5F427}" type="slidenum">
              <a:rPr lang="en-US" smtClean="0">
                <a:solidFill>
                  <a:prstClr val="black">
                    <a:lumMod val="65000"/>
                    <a:lumOff val="35000"/>
                  </a:prstClr>
                </a:solidFill>
                <a:latin typeface="Calisto MT"/>
              </a:rPr>
              <a:pPr/>
              <a:t>‹#›</a:t>
            </a:fld>
            <a:endParaRPr lang="en-US">
              <a:solidFill>
                <a:prstClr val="black">
                  <a:lumMod val="65000"/>
                  <a:lumOff val="35000"/>
                </a:prstClr>
              </a:solidFill>
              <a:latin typeface="Calisto MT"/>
            </a:endParaRPr>
          </a:p>
        </p:txBody>
      </p:sp>
    </p:spTree>
    <p:extLst>
      <p:ext uri="{BB962C8B-B14F-4D97-AF65-F5344CB8AC3E}">
        <p14:creationId xmlns:p14="http://schemas.microsoft.com/office/powerpoint/2010/main" val="6412821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0" y="685801"/>
            <a:ext cx="1066800" cy="5484812"/>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725488" y="685757"/>
            <a:ext cx="6437312" cy="5482221"/>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17F946C-641D-094B-931C-D692E99097C1}" type="datetimeFigureOut">
              <a:rPr lang="en-US" smtClean="0">
                <a:solidFill>
                  <a:prstClr val="black">
                    <a:lumMod val="65000"/>
                    <a:lumOff val="35000"/>
                  </a:prstClr>
                </a:solidFill>
                <a:latin typeface="Calisto MT"/>
              </a:rPr>
              <a:pPr/>
              <a:t>9/6/18</a:t>
            </a:fld>
            <a:endParaRPr lang="en-US">
              <a:solidFill>
                <a:prstClr val="black">
                  <a:lumMod val="65000"/>
                  <a:lumOff val="35000"/>
                </a:prstClr>
              </a:solidFill>
              <a:latin typeface="Calisto MT"/>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alisto MT"/>
            </a:endParaRPr>
          </a:p>
        </p:txBody>
      </p:sp>
      <p:sp>
        <p:nvSpPr>
          <p:cNvPr id="6" name="Slide Number Placeholder 5"/>
          <p:cNvSpPr>
            <a:spLocks noGrp="1"/>
          </p:cNvSpPr>
          <p:nvPr>
            <p:ph type="sldNum" sz="quarter" idx="12"/>
          </p:nvPr>
        </p:nvSpPr>
        <p:spPr/>
        <p:txBody>
          <a:bodyPr/>
          <a:lstStyle/>
          <a:p>
            <a:fld id="{095DB1EB-9A2A-2447-B388-6BF387B5F427}" type="slidenum">
              <a:rPr lang="en-US" smtClean="0">
                <a:solidFill>
                  <a:prstClr val="black">
                    <a:lumMod val="65000"/>
                    <a:lumOff val="35000"/>
                  </a:prstClr>
                </a:solidFill>
                <a:latin typeface="Calisto MT"/>
              </a:rPr>
              <a:pPr/>
              <a:t>‹#›</a:t>
            </a:fld>
            <a:endParaRPr lang="en-US">
              <a:solidFill>
                <a:prstClr val="black">
                  <a:lumMod val="65000"/>
                  <a:lumOff val="35000"/>
                </a:prstClr>
              </a:solidFill>
              <a:latin typeface="Calisto MT"/>
            </a:endParaRPr>
          </a:p>
        </p:txBody>
      </p:sp>
    </p:spTree>
    <p:extLst>
      <p:ext uri="{BB962C8B-B14F-4D97-AF65-F5344CB8AC3E}">
        <p14:creationId xmlns:p14="http://schemas.microsoft.com/office/powerpoint/2010/main" val="24824337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17F946C-641D-094B-931C-D692E99097C1}" type="datetimeFigureOut">
              <a:rPr lang="en-US" smtClean="0">
                <a:solidFill>
                  <a:prstClr val="black">
                    <a:lumMod val="65000"/>
                    <a:lumOff val="35000"/>
                  </a:prstClr>
                </a:solidFill>
                <a:latin typeface="Calisto MT"/>
              </a:rPr>
              <a:pPr/>
              <a:t>9/6/18</a:t>
            </a:fld>
            <a:endParaRPr lang="en-US">
              <a:solidFill>
                <a:prstClr val="black">
                  <a:lumMod val="65000"/>
                  <a:lumOff val="35000"/>
                </a:prstClr>
              </a:solidFill>
              <a:latin typeface="Calisto MT"/>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alisto MT"/>
            </a:endParaRPr>
          </a:p>
        </p:txBody>
      </p:sp>
      <p:sp>
        <p:nvSpPr>
          <p:cNvPr id="6" name="Slide Number Placeholder 5"/>
          <p:cNvSpPr>
            <a:spLocks noGrp="1"/>
          </p:cNvSpPr>
          <p:nvPr>
            <p:ph type="sldNum" sz="quarter" idx="12"/>
          </p:nvPr>
        </p:nvSpPr>
        <p:spPr/>
        <p:txBody>
          <a:bodyPr/>
          <a:lstStyle/>
          <a:p>
            <a:fld id="{095DB1EB-9A2A-2447-B388-6BF387B5F427}" type="slidenum">
              <a:rPr lang="en-US" smtClean="0">
                <a:solidFill>
                  <a:prstClr val="black">
                    <a:lumMod val="65000"/>
                    <a:lumOff val="35000"/>
                  </a:prstClr>
                </a:solidFill>
                <a:latin typeface="Calisto MT"/>
              </a:rPr>
              <a:pPr/>
              <a:t>‹#›</a:t>
            </a:fld>
            <a:endParaRPr lang="en-US">
              <a:solidFill>
                <a:prstClr val="black">
                  <a:lumMod val="65000"/>
                  <a:lumOff val="35000"/>
                </a:prstClr>
              </a:solidFill>
              <a:latin typeface="Calisto MT"/>
            </a:endParaRPr>
          </a:p>
        </p:txBody>
      </p:sp>
    </p:spTree>
    <p:extLst>
      <p:ext uri="{BB962C8B-B14F-4D97-AF65-F5344CB8AC3E}">
        <p14:creationId xmlns:p14="http://schemas.microsoft.com/office/powerpoint/2010/main" val="38059704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bg>
      <p:bgRef idx="1003">
        <a:schemeClr val="bg2"/>
      </p:bgRef>
    </p:bg>
    <p:spTree>
      <p:nvGrpSpPr>
        <p:cNvPr id="1" name=""/>
        <p:cNvGrpSpPr/>
        <p:nvPr/>
      </p:nvGrpSpPr>
      <p:grpSpPr>
        <a:xfrm>
          <a:off x="0" y="0"/>
          <a:ext cx="0" cy="0"/>
          <a:chOff x="0" y="0"/>
          <a:chExt cx="0" cy="0"/>
        </a:xfrm>
      </p:grpSpPr>
      <p:pic>
        <p:nvPicPr>
          <p:cNvPr id="12" name="Picture 11" descr="titlePhotoBacking-r.png"/>
          <p:cNvPicPr>
            <a:picLocks noChangeAspect="1"/>
          </p:cNvPicPr>
          <p:nvPr/>
        </p:nvPicPr>
        <p:blipFill>
          <a:blip r:embed="rId2"/>
          <a:srcRect l="17353" t="9412" r="17500" b="32353"/>
          <a:stretch>
            <a:fillRect/>
          </a:stretch>
        </p:blipFill>
        <p:spPr>
          <a:xfrm>
            <a:off x="1586753" y="645459"/>
            <a:ext cx="5957047" cy="3993776"/>
          </a:xfrm>
          <a:prstGeom prst="rect">
            <a:avLst/>
          </a:prstGeom>
        </p:spPr>
      </p:pic>
      <p:sp>
        <p:nvSpPr>
          <p:cNvPr id="4" name="Date Placeholder 3"/>
          <p:cNvSpPr>
            <a:spLocks noGrp="1"/>
          </p:cNvSpPr>
          <p:nvPr>
            <p:ph type="dt" sz="half" idx="10"/>
          </p:nvPr>
        </p:nvSpPr>
        <p:spPr>
          <a:xfrm>
            <a:off x="457200" y="6324600"/>
            <a:ext cx="2133600" cy="273050"/>
          </a:xfrm>
        </p:spPr>
        <p:txBody>
          <a:bodyPr/>
          <a:lstStyle>
            <a:lvl1pPr>
              <a:defRPr sz="1400">
                <a:solidFill>
                  <a:schemeClr val="tx2">
                    <a:lumMod val="75000"/>
                  </a:schemeClr>
                </a:solidFill>
              </a:defRPr>
            </a:lvl1pPr>
          </a:lstStyle>
          <a:p>
            <a:fld id="{B17F946C-641D-094B-931C-D692E99097C1}" type="datetimeFigureOut">
              <a:rPr lang="en-US" smtClean="0">
                <a:solidFill>
                  <a:srgbClr val="E8E9D1">
                    <a:lumMod val="75000"/>
                  </a:srgbClr>
                </a:solidFill>
                <a:latin typeface="Calisto MT"/>
              </a:rPr>
              <a:pPr/>
              <a:t>9/6/18</a:t>
            </a:fld>
            <a:endParaRPr lang="en-US">
              <a:solidFill>
                <a:srgbClr val="E8E9D1">
                  <a:lumMod val="75000"/>
                </a:srgbClr>
              </a:solidFill>
              <a:latin typeface="Calisto MT"/>
            </a:endParaRPr>
          </a:p>
        </p:txBody>
      </p:sp>
      <p:sp>
        <p:nvSpPr>
          <p:cNvPr id="5" name="Footer Placeholder 4"/>
          <p:cNvSpPr>
            <a:spLocks noGrp="1"/>
          </p:cNvSpPr>
          <p:nvPr>
            <p:ph type="ftr" sz="quarter" idx="11"/>
          </p:nvPr>
        </p:nvSpPr>
        <p:spPr>
          <a:xfrm>
            <a:off x="3124200" y="6324600"/>
            <a:ext cx="2895600" cy="273050"/>
          </a:xfrm>
        </p:spPr>
        <p:txBody>
          <a:bodyPr/>
          <a:lstStyle>
            <a:lvl1pPr>
              <a:defRPr sz="1400">
                <a:solidFill>
                  <a:schemeClr val="tx2">
                    <a:lumMod val="75000"/>
                  </a:schemeClr>
                </a:solidFill>
              </a:defRPr>
            </a:lvl1pPr>
          </a:lstStyle>
          <a:p>
            <a:endParaRPr lang="en-US">
              <a:solidFill>
                <a:srgbClr val="E8E9D1">
                  <a:lumMod val="75000"/>
                </a:srgbClr>
              </a:solidFill>
              <a:latin typeface="Calisto MT"/>
            </a:endParaRPr>
          </a:p>
        </p:txBody>
      </p:sp>
      <p:sp>
        <p:nvSpPr>
          <p:cNvPr id="6" name="Slide Number Placeholder 5"/>
          <p:cNvSpPr>
            <a:spLocks noGrp="1"/>
          </p:cNvSpPr>
          <p:nvPr>
            <p:ph type="sldNum" sz="quarter" idx="12"/>
          </p:nvPr>
        </p:nvSpPr>
        <p:spPr>
          <a:xfrm>
            <a:off x="6553200" y="6324600"/>
            <a:ext cx="2133600" cy="273050"/>
          </a:xfrm>
        </p:spPr>
        <p:txBody>
          <a:bodyPr/>
          <a:lstStyle>
            <a:lvl1pPr>
              <a:defRPr sz="1400">
                <a:solidFill>
                  <a:schemeClr val="tx2">
                    <a:lumMod val="75000"/>
                  </a:schemeClr>
                </a:solidFill>
              </a:defRPr>
            </a:lvl1pPr>
          </a:lstStyle>
          <a:p>
            <a:fld id="{095DB1EB-9A2A-2447-B388-6BF387B5F427}" type="slidenum">
              <a:rPr lang="en-US" smtClean="0">
                <a:solidFill>
                  <a:srgbClr val="E8E9D1">
                    <a:lumMod val="75000"/>
                  </a:srgbClr>
                </a:solidFill>
                <a:latin typeface="Calisto MT"/>
              </a:rPr>
              <a:pPr/>
              <a:t>‹#›</a:t>
            </a:fld>
            <a:endParaRPr lang="en-US">
              <a:solidFill>
                <a:srgbClr val="E8E9D1">
                  <a:lumMod val="75000"/>
                </a:srgbClr>
              </a:solidFill>
              <a:latin typeface="Calisto MT"/>
            </a:endParaRPr>
          </a:p>
        </p:txBody>
      </p:sp>
      <p:sp>
        <p:nvSpPr>
          <p:cNvPr id="2" name="Title 1"/>
          <p:cNvSpPr>
            <a:spLocks noGrp="1"/>
          </p:cNvSpPr>
          <p:nvPr>
            <p:ph type="ctrTitle"/>
          </p:nvPr>
        </p:nvSpPr>
        <p:spPr>
          <a:xfrm>
            <a:off x="524435" y="4953000"/>
            <a:ext cx="8095130" cy="857250"/>
          </a:xfrm>
        </p:spPr>
        <p:txBody>
          <a:bodyPr anchor="b" anchorCtr="0">
            <a:noAutofit/>
          </a:bodyPr>
          <a:lstStyle>
            <a:lvl1pPr>
              <a:defRPr sz="5400">
                <a:solidFill>
                  <a:schemeClr val="tx2"/>
                </a:solidFill>
                <a:effectLst>
                  <a:outerShdw blurRad="50800" dist="38100" dir="2700000" algn="tl" rotWithShape="0">
                    <a:prstClr val="black">
                      <a:alpha val="40000"/>
                    </a:prstClr>
                  </a:outerShdw>
                </a:effectLst>
              </a:defRPr>
            </a:lvl1pPr>
          </a:lstStyle>
          <a:p>
            <a:r>
              <a:rPr lang="en-US" smtClean="0"/>
              <a:t>Click to edit Master title style</a:t>
            </a:r>
            <a:endParaRPr/>
          </a:p>
        </p:txBody>
      </p:sp>
      <p:sp>
        <p:nvSpPr>
          <p:cNvPr id="3" name="Subtitle 2"/>
          <p:cNvSpPr>
            <a:spLocks noGrp="1"/>
          </p:cNvSpPr>
          <p:nvPr>
            <p:ph type="subTitle" idx="1"/>
          </p:nvPr>
        </p:nvSpPr>
        <p:spPr>
          <a:xfrm>
            <a:off x="524435" y="5791200"/>
            <a:ext cx="8095130" cy="507200"/>
          </a:xfrm>
        </p:spPr>
        <p:txBody>
          <a:bodyPr>
            <a:normAutofit/>
          </a:bodyPr>
          <a:lstStyle>
            <a:lvl1pPr marL="0" indent="0" algn="ctr">
              <a:spcBef>
                <a:spcPts val="0"/>
              </a:spcBef>
              <a:buNone/>
              <a:defRPr sz="1800">
                <a:solidFill>
                  <a:schemeClr val="tx2"/>
                </a:solidFill>
                <a:effectLst>
                  <a:outerShdw blurRad="50800" dist="38100" dir="2700000" algn="tl" rotWithShape="0">
                    <a:prstClr val="black">
                      <a:alpha val="40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11" name="Picture Placeholder 10"/>
          <p:cNvSpPr>
            <a:spLocks noGrp="1"/>
          </p:cNvSpPr>
          <p:nvPr>
            <p:ph type="pic" sz="quarter" idx="13"/>
          </p:nvPr>
        </p:nvSpPr>
        <p:spPr>
          <a:xfrm>
            <a:off x="1764792" y="804672"/>
            <a:ext cx="5638800" cy="3657600"/>
          </a:xfrm>
        </p:spPr>
        <p:txBody>
          <a:bodyPr/>
          <a:lstStyle>
            <a:lvl1pPr>
              <a:buNone/>
              <a:defRPr>
                <a:solidFill>
                  <a:schemeClr val="bg2"/>
                </a:solidFill>
              </a:defRPr>
            </a:lvl1pPr>
          </a:lstStyle>
          <a:p>
            <a:r>
              <a:rPr lang="en-US" smtClean="0"/>
              <a:t>Drag picture to placeholder or click icon to add</a:t>
            </a:r>
            <a:endParaRPr/>
          </a:p>
        </p:txBody>
      </p:sp>
    </p:spTree>
    <p:extLst>
      <p:ext uri="{BB962C8B-B14F-4D97-AF65-F5344CB8AC3E}">
        <p14:creationId xmlns:p14="http://schemas.microsoft.com/office/powerpoint/2010/main" val="2596080067"/>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90818" y="2514600"/>
            <a:ext cx="8162365" cy="914400"/>
          </a:xfrm>
        </p:spPr>
        <p:txBody>
          <a:bodyPr anchor="b" anchorCtr="0"/>
          <a:lstStyle>
            <a:lvl1pPr algn="ctr">
              <a:defRPr sz="5400" b="0" cap="none" baseline="0">
                <a:solidFill>
                  <a:schemeClr val="tx2"/>
                </a:solidFill>
                <a:effectLst>
                  <a:outerShdw blurRad="50800" dist="38100" dir="2700000" algn="tl" rotWithShape="0">
                    <a:prstClr val="black">
                      <a:alpha val="40000"/>
                    </a:prstClr>
                  </a:outerShdw>
                </a:effectLst>
              </a:defRPr>
            </a:lvl1pPr>
          </a:lstStyle>
          <a:p>
            <a:r>
              <a:rPr lang="en-US" smtClean="0"/>
              <a:t>Click to edit Master title style</a:t>
            </a:r>
            <a:endParaRPr/>
          </a:p>
        </p:txBody>
      </p:sp>
      <p:sp>
        <p:nvSpPr>
          <p:cNvPr id="3" name="Text Placeholder 2"/>
          <p:cNvSpPr>
            <a:spLocks noGrp="1"/>
          </p:cNvSpPr>
          <p:nvPr>
            <p:ph type="body" idx="1"/>
          </p:nvPr>
        </p:nvSpPr>
        <p:spPr>
          <a:xfrm>
            <a:off x="490818" y="3429000"/>
            <a:ext cx="8162365" cy="701000"/>
          </a:xfrm>
        </p:spPr>
        <p:txBody>
          <a:bodyPr anchor="t" anchorCtr="0">
            <a:normAutofit/>
          </a:bodyPr>
          <a:lstStyle>
            <a:lvl1pPr marL="0" indent="0" algn="ctr">
              <a:spcBef>
                <a:spcPts val="0"/>
              </a:spcBef>
              <a:buNone/>
              <a:defRPr sz="1800">
                <a:solidFill>
                  <a:schemeClr val="tx2"/>
                </a:solidFill>
                <a:effectLst>
                  <a:outerShdw blurRad="50800" dist="38100" dir="2700000" algn="tl" rotWithShape="0">
                    <a:prstClr val="black">
                      <a:alpha val="40000"/>
                    </a:prstClr>
                  </a:outerShdw>
                </a:effectLs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vert="horz" lIns="91440" tIns="45720" rIns="91440" bIns="45720" rtlCol="0" anchor="ctr"/>
          <a:lstStyle>
            <a:lvl1pPr marL="0" algn="l" defTabSz="914400" rtl="0" eaLnBrk="1" latinLnBrk="0" hangingPunct="1">
              <a:defRPr sz="1400" kern="1200">
                <a:solidFill>
                  <a:schemeClr val="tx2">
                    <a:lumMod val="75000"/>
                  </a:schemeClr>
                </a:solidFill>
                <a:latin typeface="+mn-lt"/>
                <a:ea typeface="+mn-ea"/>
                <a:cs typeface="+mn-cs"/>
              </a:defRPr>
            </a:lvl1pPr>
          </a:lstStyle>
          <a:p>
            <a:fld id="{B17F946C-641D-094B-931C-D692E99097C1}" type="datetimeFigureOut">
              <a:rPr lang="en-US" smtClean="0">
                <a:solidFill>
                  <a:srgbClr val="E8E9D1">
                    <a:lumMod val="75000"/>
                  </a:srgbClr>
                </a:solidFill>
                <a:latin typeface="Calisto MT"/>
              </a:rPr>
              <a:pPr/>
              <a:t>9/6/18</a:t>
            </a:fld>
            <a:endParaRPr lang="en-US">
              <a:solidFill>
                <a:srgbClr val="E8E9D1">
                  <a:lumMod val="75000"/>
                </a:srgbClr>
              </a:solidFill>
              <a:latin typeface="Calisto MT"/>
            </a:endParaRPr>
          </a:p>
        </p:txBody>
      </p:sp>
      <p:sp>
        <p:nvSpPr>
          <p:cNvPr id="5" name="Footer Placeholder 4"/>
          <p:cNvSpPr>
            <a:spLocks noGrp="1"/>
          </p:cNvSpPr>
          <p:nvPr>
            <p:ph type="ftr" sz="quarter" idx="11"/>
          </p:nvPr>
        </p:nvSpPr>
        <p:spPr/>
        <p:txBody>
          <a:bodyPr vert="horz" lIns="91440" tIns="45720" rIns="91440" bIns="45720" rtlCol="0" anchor="ctr"/>
          <a:lstStyle>
            <a:lvl1pPr marL="0" algn="ctr" defTabSz="914400" rtl="0" eaLnBrk="1" latinLnBrk="0" hangingPunct="1">
              <a:defRPr sz="1400" kern="1200">
                <a:solidFill>
                  <a:schemeClr val="tx2">
                    <a:lumMod val="75000"/>
                  </a:schemeClr>
                </a:solidFill>
                <a:latin typeface="+mn-lt"/>
                <a:ea typeface="+mn-ea"/>
                <a:cs typeface="+mn-cs"/>
              </a:defRPr>
            </a:lvl1pPr>
          </a:lstStyle>
          <a:p>
            <a:endParaRPr lang="en-US">
              <a:solidFill>
                <a:srgbClr val="E8E9D1">
                  <a:lumMod val="75000"/>
                </a:srgbClr>
              </a:solidFill>
              <a:latin typeface="Calisto MT"/>
            </a:endParaRPr>
          </a:p>
        </p:txBody>
      </p:sp>
      <p:sp>
        <p:nvSpPr>
          <p:cNvPr id="6" name="Slide Number Placeholder 5"/>
          <p:cNvSpPr>
            <a:spLocks noGrp="1"/>
          </p:cNvSpPr>
          <p:nvPr>
            <p:ph type="sldNum" sz="quarter" idx="12"/>
          </p:nvPr>
        </p:nvSpPr>
        <p:spPr/>
        <p:txBody>
          <a:bodyPr vert="horz" lIns="91440" tIns="45720" rIns="91440" bIns="45720" rtlCol="0" anchor="ctr"/>
          <a:lstStyle>
            <a:lvl1pPr marL="0" algn="r" defTabSz="914400" rtl="0" eaLnBrk="1" latinLnBrk="0" hangingPunct="1">
              <a:defRPr sz="1400" kern="1200">
                <a:solidFill>
                  <a:schemeClr val="tx2">
                    <a:lumMod val="75000"/>
                  </a:schemeClr>
                </a:solidFill>
                <a:latin typeface="+mn-lt"/>
                <a:ea typeface="+mn-ea"/>
                <a:cs typeface="+mn-cs"/>
              </a:defRPr>
            </a:lvl1pPr>
          </a:lstStyle>
          <a:p>
            <a:fld id="{095DB1EB-9A2A-2447-B388-6BF387B5F427}" type="slidenum">
              <a:rPr lang="en-US" smtClean="0">
                <a:solidFill>
                  <a:srgbClr val="E8E9D1">
                    <a:lumMod val="75000"/>
                  </a:srgbClr>
                </a:solidFill>
                <a:latin typeface="Calisto MT"/>
              </a:rPr>
              <a:pPr/>
              <a:t>‹#›</a:t>
            </a:fld>
            <a:endParaRPr lang="en-US">
              <a:solidFill>
                <a:srgbClr val="E8E9D1">
                  <a:lumMod val="75000"/>
                </a:srgbClr>
              </a:solidFill>
              <a:latin typeface="Calisto MT"/>
            </a:endParaRPr>
          </a:p>
        </p:txBody>
      </p:sp>
    </p:spTree>
    <p:extLst>
      <p:ext uri="{BB962C8B-B14F-4D97-AF65-F5344CB8AC3E}">
        <p14:creationId xmlns:p14="http://schemas.microsoft.com/office/powerpoint/2010/main" val="514087038"/>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23900" y="1586753"/>
            <a:ext cx="3776472" cy="4583860"/>
          </a:xfrm>
        </p:spPr>
        <p:txBody>
          <a:bodyPr>
            <a:normAutofit/>
          </a:bodyPr>
          <a:lstStyle>
            <a:lvl1pPr>
              <a:defRPr sz="2400"/>
            </a:lvl1pPr>
            <a:lvl2pPr>
              <a:defRPr sz="2200"/>
            </a:lvl2pPr>
            <a:lvl3pPr>
              <a:defRPr sz="2000"/>
            </a:lvl3pPr>
            <a:lvl4pPr>
              <a:defRPr sz="1800"/>
            </a:lvl4pPr>
            <a:lvl5pPr>
              <a:defRPr sz="1800"/>
            </a:lvl5pPr>
            <a:lvl6pPr>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648200" y="1586753"/>
            <a:ext cx="3776472" cy="4583860"/>
          </a:xfrm>
        </p:spPr>
        <p:txBody>
          <a:bodyPr>
            <a:normAutofit/>
          </a:bodyPr>
          <a:lstStyle>
            <a:lvl1pPr>
              <a:defRPr sz="2400"/>
            </a:lvl1pPr>
            <a:lvl2pPr>
              <a:defRPr sz="2200"/>
            </a:lvl2pPr>
            <a:lvl3pPr>
              <a:defRPr sz="2000"/>
            </a:lvl3pPr>
            <a:lvl4pPr>
              <a:defRPr sz="1800"/>
            </a:lvl4pPr>
            <a:lvl5pPr>
              <a:defRPr sz="1800"/>
            </a:lvl5pPr>
            <a:lvl6pPr>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B17F946C-641D-094B-931C-D692E99097C1}" type="datetimeFigureOut">
              <a:rPr lang="en-US" smtClean="0">
                <a:solidFill>
                  <a:prstClr val="black">
                    <a:lumMod val="65000"/>
                    <a:lumOff val="35000"/>
                  </a:prstClr>
                </a:solidFill>
                <a:latin typeface="Calisto MT"/>
              </a:rPr>
              <a:pPr/>
              <a:t>9/6/18</a:t>
            </a:fld>
            <a:endParaRPr lang="en-US">
              <a:solidFill>
                <a:prstClr val="black">
                  <a:lumMod val="65000"/>
                  <a:lumOff val="35000"/>
                </a:prstClr>
              </a:solidFill>
              <a:latin typeface="Calisto MT"/>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latin typeface="Calisto MT"/>
            </a:endParaRPr>
          </a:p>
        </p:txBody>
      </p:sp>
      <p:sp>
        <p:nvSpPr>
          <p:cNvPr id="7" name="Slide Number Placeholder 6"/>
          <p:cNvSpPr>
            <a:spLocks noGrp="1"/>
          </p:cNvSpPr>
          <p:nvPr>
            <p:ph type="sldNum" sz="quarter" idx="12"/>
          </p:nvPr>
        </p:nvSpPr>
        <p:spPr/>
        <p:txBody>
          <a:bodyPr/>
          <a:lstStyle/>
          <a:p>
            <a:fld id="{095DB1EB-9A2A-2447-B388-6BF387B5F427}" type="slidenum">
              <a:rPr lang="en-US" smtClean="0">
                <a:solidFill>
                  <a:prstClr val="black">
                    <a:lumMod val="65000"/>
                    <a:lumOff val="35000"/>
                  </a:prstClr>
                </a:solidFill>
                <a:latin typeface="Calisto MT"/>
              </a:rPr>
              <a:pPr/>
              <a:t>‹#›</a:t>
            </a:fld>
            <a:endParaRPr lang="en-US">
              <a:solidFill>
                <a:prstClr val="black">
                  <a:lumMod val="65000"/>
                  <a:lumOff val="35000"/>
                </a:prstClr>
              </a:solidFill>
              <a:latin typeface="Calisto MT"/>
            </a:endParaRPr>
          </a:p>
        </p:txBody>
      </p:sp>
    </p:spTree>
    <p:extLst>
      <p:ext uri="{BB962C8B-B14F-4D97-AF65-F5344CB8AC3E}">
        <p14:creationId xmlns:p14="http://schemas.microsoft.com/office/powerpoint/2010/main" val="39524025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723900" y="1598613"/>
            <a:ext cx="3773488" cy="427877"/>
          </a:xfrm>
        </p:spPr>
        <p:txBody>
          <a:bodyPr anchor="b">
            <a:normAutofit/>
          </a:bodyPr>
          <a:lstStyle>
            <a:lvl1pPr marL="0" indent="0" algn="ctr">
              <a:spcBef>
                <a:spcPts val="0"/>
              </a:spcBef>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23900" y="2174875"/>
            <a:ext cx="3773488" cy="3997325"/>
          </a:xfrm>
        </p:spPr>
        <p:txBody>
          <a:bodyPr/>
          <a:lstStyle>
            <a:lvl1pPr>
              <a:defRPr sz="2400"/>
            </a:lvl1pPr>
            <a:lvl2pPr>
              <a:defRPr sz="2200"/>
            </a:lvl2pPr>
            <a:lvl3pPr>
              <a:defRPr sz="2000"/>
            </a:lvl3pPr>
            <a:lvl4pPr>
              <a:defRPr sz="1800"/>
            </a:lvl4pPr>
            <a:lvl5pPr>
              <a:defRPr sz="1800"/>
            </a:lvl5pPr>
            <a:lvl6pPr>
              <a:defRPr sz="1600"/>
            </a:lvl6pPr>
            <a:lvl7pPr marL="2290763" indent="-344488">
              <a:defRPr sz="1600"/>
            </a:lvl7pPr>
            <a:lvl8pPr marL="2290763" indent="-344488">
              <a:defRPr sz="1600"/>
            </a:lvl8pPr>
            <a:lvl9pPr marL="229076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645026" y="1598613"/>
            <a:ext cx="3776472" cy="427877"/>
          </a:xfrm>
        </p:spPr>
        <p:txBody>
          <a:bodyPr anchor="b">
            <a:normAutofit/>
          </a:bodyPr>
          <a:lstStyle>
            <a:lvl1pPr marL="0" indent="0" algn="ctr">
              <a:spcBef>
                <a:spcPts val="0"/>
              </a:spcBef>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3776472" cy="3997325"/>
          </a:xfrm>
        </p:spPr>
        <p:txBody>
          <a:bodyPr/>
          <a:lstStyle>
            <a:lvl1pPr>
              <a:defRPr sz="2400"/>
            </a:lvl1pPr>
            <a:lvl2pPr>
              <a:defRPr sz="2200"/>
            </a:lvl2pPr>
            <a:lvl3pPr>
              <a:defRPr sz="2000"/>
            </a:lvl3pPr>
            <a:lvl4pPr>
              <a:defRPr sz="1800"/>
            </a:lvl4pPr>
            <a:lvl5pPr>
              <a:defRPr sz="1800"/>
            </a:lvl5pPr>
            <a:lvl6pPr>
              <a:defRPr sz="1600"/>
            </a:lvl6pPr>
            <a:lvl7pPr marL="2290763" indent="-344488">
              <a:defRPr sz="1600"/>
            </a:lvl7pPr>
            <a:lvl8pPr marL="2290763" indent="-344488">
              <a:defRPr sz="1600"/>
            </a:lvl8pPr>
            <a:lvl9pPr marL="229076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B17F946C-641D-094B-931C-D692E99097C1}" type="datetimeFigureOut">
              <a:rPr lang="en-US" smtClean="0">
                <a:solidFill>
                  <a:prstClr val="black">
                    <a:lumMod val="65000"/>
                    <a:lumOff val="35000"/>
                  </a:prstClr>
                </a:solidFill>
                <a:latin typeface="Calisto MT"/>
              </a:rPr>
              <a:pPr/>
              <a:t>9/6/18</a:t>
            </a:fld>
            <a:endParaRPr lang="en-US">
              <a:solidFill>
                <a:prstClr val="black">
                  <a:lumMod val="65000"/>
                  <a:lumOff val="35000"/>
                </a:prstClr>
              </a:solidFill>
              <a:latin typeface="Calisto MT"/>
            </a:endParaRPr>
          </a:p>
        </p:txBody>
      </p:sp>
      <p:sp>
        <p:nvSpPr>
          <p:cNvPr id="8" name="Footer Placeholder 7"/>
          <p:cNvSpPr>
            <a:spLocks noGrp="1"/>
          </p:cNvSpPr>
          <p:nvPr>
            <p:ph type="ftr" sz="quarter" idx="11"/>
          </p:nvPr>
        </p:nvSpPr>
        <p:spPr/>
        <p:txBody>
          <a:bodyPr/>
          <a:lstStyle/>
          <a:p>
            <a:endParaRPr lang="en-US">
              <a:solidFill>
                <a:prstClr val="black">
                  <a:lumMod val="65000"/>
                  <a:lumOff val="35000"/>
                </a:prstClr>
              </a:solidFill>
              <a:latin typeface="Calisto MT"/>
            </a:endParaRPr>
          </a:p>
        </p:txBody>
      </p:sp>
      <p:sp>
        <p:nvSpPr>
          <p:cNvPr id="9" name="Slide Number Placeholder 8"/>
          <p:cNvSpPr>
            <a:spLocks noGrp="1"/>
          </p:cNvSpPr>
          <p:nvPr>
            <p:ph type="sldNum" sz="quarter" idx="12"/>
          </p:nvPr>
        </p:nvSpPr>
        <p:spPr/>
        <p:txBody>
          <a:bodyPr/>
          <a:lstStyle/>
          <a:p>
            <a:fld id="{095DB1EB-9A2A-2447-B388-6BF387B5F427}" type="slidenum">
              <a:rPr lang="en-US" smtClean="0">
                <a:solidFill>
                  <a:prstClr val="black">
                    <a:lumMod val="65000"/>
                    <a:lumOff val="35000"/>
                  </a:prstClr>
                </a:solidFill>
                <a:latin typeface="Calisto MT"/>
              </a:rPr>
              <a:pPr/>
              <a:t>‹#›</a:t>
            </a:fld>
            <a:endParaRPr lang="en-US">
              <a:solidFill>
                <a:prstClr val="black">
                  <a:lumMod val="65000"/>
                  <a:lumOff val="35000"/>
                </a:prstClr>
              </a:solidFill>
              <a:latin typeface="Calisto MT"/>
            </a:endParaRPr>
          </a:p>
        </p:txBody>
      </p:sp>
    </p:spTree>
    <p:extLst>
      <p:ext uri="{BB962C8B-B14F-4D97-AF65-F5344CB8AC3E}">
        <p14:creationId xmlns:p14="http://schemas.microsoft.com/office/powerpoint/2010/main" val="2738242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23900" y="1586753"/>
            <a:ext cx="7707406" cy="2231136"/>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B17F946C-641D-094B-931C-D692E99097C1}" type="datetimeFigureOut">
              <a:rPr lang="en-US" smtClean="0">
                <a:solidFill>
                  <a:prstClr val="black">
                    <a:lumMod val="65000"/>
                    <a:lumOff val="35000"/>
                  </a:prstClr>
                </a:solidFill>
                <a:latin typeface="Calisto MT"/>
              </a:rPr>
              <a:pPr/>
              <a:t>9/6/18</a:t>
            </a:fld>
            <a:endParaRPr lang="en-US">
              <a:solidFill>
                <a:prstClr val="black">
                  <a:lumMod val="65000"/>
                  <a:lumOff val="35000"/>
                </a:prstClr>
              </a:solidFill>
              <a:latin typeface="Calisto MT"/>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latin typeface="Calisto MT"/>
            </a:endParaRPr>
          </a:p>
        </p:txBody>
      </p:sp>
      <p:sp>
        <p:nvSpPr>
          <p:cNvPr id="7" name="Slide Number Placeholder 6"/>
          <p:cNvSpPr>
            <a:spLocks noGrp="1"/>
          </p:cNvSpPr>
          <p:nvPr>
            <p:ph type="sldNum" sz="quarter" idx="12"/>
          </p:nvPr>
        </p:nvSpPr>
        <p:spPr/>
        <p:txBody>
          <a:bodyPr/>
          <a:lstStyle/>
          <a:p>
            <a:fld id="{095DB1EB-9A2A-2447-B388-6BF387B5F427}" type="slidenum">
              <a:rPr lang="en-US" smtClean="0">
                <a:solidFill>
                  <a:prstClr val="black">
                    <a:lumMod val="65000"/>
                    <a:lumOff val="35000"/>
                  </a:prstClr>
                </a:solidFill>
                <a:latin typeface="Calisto MT"/>
              </a:rPr>
              <a:pPr/>
              <a:t>‹#›</a:t>
            </a:fld>
            <a:endParaRPr lang="en-US">
              <a:solidFill>
                <a:prstClr val="black">
                  <a:lumMod val="65000"/>
                  <a:lumOff val="35000"/>
                </a:prstClr>
              </a:solidFill>
              <a:latin typeface="Calisto MT"/>
            </a:endParaRPr>
          </a:p>
        </p:txBody>
      </p:sp>
      <p:sp>
        <p:nvSpPr>
          <p:cNvPr id="8" name="Content Placeholder 2"/>
          <p:cNvSpPr>
            <a:spLocks noGrp="1"/>
          </p:cNvSpPr>
          <p:nvPr>
            <p:ph sz="half" idx="13"/>
          </p:nvPr>
        </p:nvSpPr>
        <p:spPr>
          <a:xfrm>
            <a:off x="723900" y="3914170"/>
            <a:ext cx="7707406" cy="2231136"/>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1359396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23900" y="1586753"/>
            <a:ext cx="3776472" cy="4583860"/>
          </a:xfrm>
        </p:spPr>
        <p:txBody>
          <a:bodyPr>
            <a:normAutofit/>
          </a:bodyPr>
          <a:lstStyle>
            <a:lvl1pPr>
              <a:defRPr sz="2400"/>
            </a:lvl1pPr>
            <a:lvl2pPr>
              <a:defRPr sz="2200"/>
            </a:lvl2pPr>
            <a:lvl3pPr>
              <a:defRPr sz="2000"/>
            </a:lvl3pPr>
            <a:lvl4pPr>
              <a:defRPr sz="1800"/>
            </a:lvl4pPr>
            <a:lvl5pPr>
              <a:defRPr sz="1800"/>
            </a:lvl5pPr>
            <a:lvl6pPr>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B17F946C-641D-094B-931C-D692E99097C1}" type="datetimeFigureOut">
              <a:rPr lang="en-US" smtClean="0">
                <a:solidFill>
                  <a:prstClr val="black">
                    <a:lumMod val="65000"/>
                    <a:lumOff val="35000"/>
                  </a:prstClr>
                </a:solidFill>
                <a:latin typeface="Calisto MT"/>
              </a:rPr>
              <a:pPr/>
              <a:t>9/6/18</a:t>
            </a:fld>
            <a:endParaRPr lang="en-US">
              <a:solidFill>
                <a:prstClr val="black">
                  <a:lumMod val="65000"/>
                  <a:lumOff val="35000"/>
                </a:prstClr>
              </a:solidFill>
              <a:latin typeface="Calisto MT"/>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latin typeface="Calisto MT"/>
            </a:endParaRPr>
          </a:p>
        </p:txBody>
      </p:sp>
      <p:sp>
        <p:nvSpPr>
          <p:cNvPr id="7" name="Slide Number Placeholder 6"/>
          <p:cNvSpPr>
            <a:spLocks noGrp="1"/>
          </p:cNvSpPr>
          <p:nvPr>
            <p:ph type="sldNum" sz="quarter" idx="12"/>
          </p:nvPr>
        </p:nvSpPr>
        <p:spPr/>
        <p:txBody>
          <a:bodyPr/>
          <a:lstStyle/>
          <a:p>
            <a:fld id="{095DB1EB-9A2A-2447-B388-6BF387B5F427}" type="slidenum">
              <a:rPr lang="en-US" smtClean="0">
                <a:solidFill>
                  <a:prstClr val="black">
                    <a:lumMod val="65000"/>
                    <a:lumOff val="35000"/>
                  </a:prstClr>
                </a:solidFill>
                <a:latin typeface="Calisto MT"/>
              </a:rPr>
              <a:pPr/>
              <a:t>‹#›</a:t>
            </a:fld>
            <a:endParaRPr lang="en-US">
              <a:solidFill>
                <a:prstClr val="black">
                  <a:lumMod val="65000"/>
                  <a:lumOff val="35000"/>
                </a:prstClr>
              </a:solidFill>
              <a:latin typeface="Calisto MT"/>
            </a:endParaRPr>
          </a:p>
        </p:txBody>
      </p:sp>
      <p:sp>
        <p:nvSpPr>
          <p:cNvPr id="8" name="Content Placeholder 3"/>
          <p:cNvSpPr>
            <a:spLocks noGrp="1"/>
          </p:cNvSpPr>
          <p:nvPr>
            <p:ph sz="half" idx="2"/>
          </p:nvPr>
        </p:nvSpPr>
        <p:spPr>
          <a:xfrm>
            <a:off x="4648200" y="1586753"/>
            <a:ext cx="3776472" cy="2232212"/>
          </a:xfrm>
        </p:spPr>
        <p:txBody>
          <a:bodyPr>
            <a:normAutofit/>
          </a:bodyPr>
          <a:lstStyle>
            <a:lvl1pPr>
              <a:defRPr sz="2400"/>
            </a:lvl1pPr>
            <a:lvl2pPr>
              <a:defRPr sz="2200"/>
            </a:lvl2pPr>
            <a:lvl3pPr>
              <a:defRPr sz="2000"/>
            </a:lvl3pPr>
            <a:lvl4pPr>
              <a:defRPr sz="1800"/>
            </a:lvl4pPr>
            <a:lvl5pPr>
              <a:defRPr sz="1800"/>
            </a:lvl5pPr>
            <a:lvl6pPr>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9" name="Content Placeholder 3"/>
          <p:cNvSpPr>
            <a:spLocks noGrp="1"/>
          </p:cNvSpPr>
          <p:nvPr>
            <p:ph sz="half" idx="14"/>
          </p:nvPr>
        </p:nvSpPr>
        <p:spPr>
          <a:xfrm>
            <a:off x="4648200" y="3913094"/>
            <a:ext cx="3776472" cy="2232212"/>
          </a:xfrm>
        </p:spPr>
        <p:txBody>
          <a:bodyPr>
            <a:normAutofit/>
          </a:bodyPr>
          <a:lstStyle>
            <a:lvl1pPr>
              <a:defRPr sz="2400"/>
            </a:lvl1pPr>
            <a:lvl2pPr>
              <a:defRPr sz="2200"/>
            </a:lvl2pPr>
            <a:lvl3pPr>
              <a:defRPr sz="2000"/>
            </a:lvl3pPr>
            <a:lvl4pPr>
              <a:defRPr sz="1800"/>
            </a:lvl4pPr>
            <a:lvl5pPr>
              <a:defRPr sz="1800"/>
            </a:lvl5pPr>
            <a:lvl6pPr>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4377487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B17F946C-641D-094B-931C-D692E99097C1}" type="datetimeFigureOut">
              <a:rPr lang="en-US" smtClean="0">
                <a:solidFill>
                  <a:prstClr val="black">
                    <a:lumMod val="65000"/>
                    <a:lumOff val="35000"/>
                  </a:prstClr>
                </a:solidFill>
                <a:latin typeface="Calisto MT"/>
              </a:rPr>
              <a:pPr/>
              <a:t>9/6/18</a:t>
            </a:fld>
            <a:endParaRPr lang="en-US">
              <a:solidFill>
                <a:prstClr val="black">
                  <a:lumMod val="65000"/>
                  <a:lumOff val="35000"/>
                </a:prstClr>
              </a:solidFill>
              <a:latin typeface="Calisto MT"/>
            </a:endParaRPr>
          </a:p>
        </p:txBody>
      </p:sp>
      <p:sp>
        <p:nvSpPr>
          <p:cNvPr id="4" name="Footer Placeholder 3"/>
          <p:cNvSpPr>
            <a:spLocks noGrp="1"/>
          </p:cNvSpPr>
          <p:nvPr>
            <p:ph type="ftr" sz="quarter" idx="11"/>
          </p:nvPr>
        </p:nvSpPr>
        <p:spPr/>
        <p:txBody>
          <a:bodyPr/>
          <a:lstStyle/>
          <a:p>
            <a:endParaRPr lang="en-US">
              <a:solidFill>
                <a:prstClr val="black">
                  <a:lumMod val="65000"/>
                  <a:lumOff val="35000"/>
                </a:prstClr>
              </a:solidFill>
              <a:latin typeface="Calisto MT"/>
            </a:endParaRPr>
          </a:p>
        </p:txBody>
      </p:sp>
      <p:sp>
        <p:nvSpPr>
          <p:cNvPr id="5" name="Slide Number Placeholder 4"/>
          <p:cNvSpPr>
            <a:spLocks noGrp="1"/>
          </p:cNvSpPr>
          <p:nvPr>
            <p:ph type="sldNum" sz="quarter" idx="12"/>
          </p:nvPr>
        </p:nvSpPr>
        <p:spPr/>
        <p:txBody>
          <a:bodyPr/>
          <a:lstStyle/>
          <a:p>
            <a:fld id="{095DB1EB-9A2A-2447-B388-6BF387B5F427}" type="slidenum">
              <a:rPr lang="en-US" smtClean="0">
                <a:solidFill>
                  <a:prstClr val="black">
                    <a:lumMod val="65000"/>
                    <a:lumOff val="35000"/>
                  </a:prstClr>
                </a:solidFill>
                <a:latin typeface="Calisto MT"/>
              </a:rPr>
              <a:pPr/>
              <a:t>‹#›</a:t>
            </a:fld>
            <a:endParaRPr lang="en-US">
              <a:solidFill>
                <a:prstClr val="black">
                  <a:lumMod val="65000"/>
                  <a:lumOff val="35000"/>
                </a:prstClr>
              </a:solidFill>
              <a:latin typeface="Calisto MT"/>
            </a:endParaRPr>
          </a:p>
        </p:txBody>
      </p:sp>
      <p:sp>
        <p:nvSpPr>
          <p:cNvPr id="6" name="Content Placeholder 2"/>
          <p:cNvSpPr>
            <a:spLocks noGrp="1"/>
          </p:cNvSpPr>
          <p:nvPr>
            <p:ph sz="half" idx="1"/>
          </p:nvPr>
        </p:nvSpPr>
        <p:spPr>
          <a:xfrm>
            <a:off x="723900" y="1586753"/>
            <a:ext cx="3776472" cy="2232212"/>
          </a:xfrm>
        </p:spPr>
        <p:txBody>
          <a:bodyPr>
            <a:normAutofit/>
          </a:bodyPr>
          <a:lstStyle>
            <a:lvl1pPr>
              <a:defRPr sz="2400"/>
            </a:lvl1pPr>
            <a:lvl2pPr>
              <a:defRPr sz="2200"/>
            </a:lvl2pPr>
            <a:lvl3pPr>
              <a:defRPr sz="2000"/>
            </a:lvl3pPr>
            <a:lvl4pPr>
              <a:defRPr sz="1800"/>
            </a:lvl4pPr>
            <a:lvl5pPr>
              <a:defRPr sz="1800"/>
            </a:lvl5pPr>
            <a:lvl6pPr>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Content Placeholder 3"/>
          <p:cNvSpPr>
            <a:spLocks noGrp="1"/>
          </p:cNvSpPr>
          <p:nvPr>
            <p:ph sz="half" idx="2"/>
          </p:nvPr>
        </p:nvSpPr>
        <p:spPr>
          <a:xfrm>
            <a:off x="4648200" y="1586753"/>
            <a:ext cx="3776472" cy="2232212"/>
          </a:xfrm>
        </p:spPr>
        <p:txBody>
          <a:bodyPr>
            <a:normAutofit/>
          </a:bodyPr>
          <a:lstStyle>
            <a:lvl1pPr>
              <a:defRPr sz="2400"/>
            </a:lvl1pPr>
            <a:lvl2pPr>
              <a:defRPr sz="2200"/>
            </a:lvl2pPr>
            <a:lvl3pPr>
              <a:defRPr sz="2000"/>
            </a:lvl3pPr>
            <a:lvl4pPr>
              <a:defRPr sz="1800"/>
            </a:lvl4pPr>
            <a:lvl5pPr>
              <a:defRPr sz="1800"/>
            </a:lvl5pPr>
            <a:lvl6pPr>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8" name="Content Placeholder 2"/>
          <p:cNvSpPr>
            <a:spLocks noGrp="1"/>
          </p:cNvSpPr>
          <p:nvPr>
            <p:ph sz="half" idx="13"/>
          </p:nvPr>
        </p:nvSpPr>
        <p:spPr>
          <a:xfrm>
            <a:off x="723900" y="3913094"/>
            <a:ext cx="3776472" cy="2232212"/>
          </a:xfrm>
        </p:spPr>
        <p:txBody>
          <a:bodyPr>
            <a:normAutofit/>
          </a:bodyPr>
          <a:lstStyle>
            <a:lvl1pPr>
              <a:defRPr sz="2400"/>
            </a:lvl1pPr>
            <a:lvl2pPr>
              <a:defRPr sz="2200"/>
            </a:lvl2pPr>
            <a:lvl3pPr>
              <a:defRPr sz="2000"/>
            </a:lvl3pPr>
            <a:lvl4pPr>
              <a:defRPr sz="1800"/>
            </a:lvl4pPr>
            <a:lvl5pPr>
              <a:defRPr sz="1800"/>
            </a:lvl5pPr>
            <a:lvl6pPr>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9" name="Content Placeholder 3"/>
          <p:cNvSpPr>
            <a:spLocks noGrp="1"/>
          </p:cNvSpPr>
          <p:nvPr>
            <p:ph sz="half" idx="14"/>
          </p:nvPr>
        </p:nvSpPr>
        <p:spPr>
          <a:xfrm>
            <a:off x="4648200" y="3913094"/>
            <a:ext cx="3776472" cy="2232212"/>
          </a:xfrm>
        </p:spPr>
        <p:txBody>
          <a:bodyPr>
            <a:normAutofit/>
          </a:bodyPr>
          <a:lstStyle>
            <a:lvl1pPr>
              <a:defRPr sz="2400"/>
            </a:lvl1pPr>
            <a:lvl2pPr>
              <a:defRPr sz="2200"/>
            </a:lvl2pPr>
            <a:lvl3pPr>
              <a:defRPr sz="2000"/>
            </a:lvl3pPr>
            <a:lvl4pPr>
              <a:defRPr sz="1800"/>
            </a:lvl4pPr>
            <a:lvl5pPr>
              <a:defRPr sz="1800"/>
            </a:lvl5pPr>
            <a:lvl6pPr>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162213168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26141" y="314979"/>
            <a:ext cx="7691719" cy="1143000"/>
          </a:xfrm>
          <a:prstGeom prst="rect">
            <a:avLst/>
          </a:prstGeom>
        </p:spPr>
        <p:txBody>
          <a:bodyPr vert="horz" lIns="91440" tIns="45720" rIns="91440" bIns="45720" rtlCol="0" anchor="ctr">
            <a:noAutofit/>
          </a:bodyPr>
          <a:lstStyle/>
          <a:p>
            <a:r>
              <a:rPr/>
              <a:t>Click to edit title style</a:t>
            </a:r>
          </a:p>
        </p:txBody>
      </p:sp>
      <p:sp>
        <p:nvSpPr>
          <p:cNvPr id="3" name="Text Placeholder 2"/>
          <p:cNvSpPr>
            <a:spLocks noGrp="1"/>
          </p:cNvSpPr>
          <p:nvPr>
            <p:ph type="body" idx="1"/>
          </p:nvPr>
        </p:nvSpPr>
        <p:spPr>
          <a:xfrm>
            <a:off x="726141" y="1586753"/>
            <a:ext cx="7691719" cy="457199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400">
                <a:solidFill>
                  <a:schemeClr val="tx1">
                    <a:lumMod val="65000"/>
                    <a:lumOff val="35000"/>
                  </a:schemeClr>
                </a:solidFill>
              </a:defRPr>
            </a:lvl1pPr>
          </a:lstStyle>
          <a:p>
            <a:fld id="{B17F946C-641D-094B-931C-D692E99097C1}" type="datetimeFigureOut">
              <a:rPr lang="en-US" smtClean="0">
                <a:solidFill>
                  <a:prstClr val="black">
                    <a:lumMod val="65000"/>
                    <a:lumOff val="35000"/>
                  </a:prstClr>
                </a:solidFill>
                <a:latin typeface="Calisto MT"/>
              </a:rPr>
              <a:pPr/>
              <a:t>9/6/18</a:t>
            </a:fld>
            <a:endParaRPr lang="en-US">
              <a:solidFill>
                <a:prstClr val="black">
                  <a:lumMod val="65000"/>
                  <a:lumOff val="35000"/>
                </a:prstClr>
              </a:solidFill>
              <a:latin typeface="Calisto MT"/>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400">
                <a:solidFill>
                  <a:schemeClr val="tx1">
                    <a:lumMod val="65000"/>
                    <a:lumOff val="35000"/>
                  </a:schemeClr>
                </a:solidFill>
              </a:defRPr>
            </a:lvl1pPr>
          </a:lstStyle>
          <a:p>
            <a:endParaRPr lang="en-US">
              <a:solidFill>
                <a:prstClr val="black">
                  <a:lumMod val="65000"/>
                  <a:lumOff val="35000"/>
                </a:prstClr>
              </a:solidFill>
              <a:latin typeface="Calisto MT"/>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400">
                <a:solidFill>
                  <a:schemeClr val="tx1">
                    <a:lumMod val="65000"/>
                    <a:lumOff val="35000"/>
                  </a:schemeClr>
                </a:solidFill>
              </a:defRPr>
            </a:lvl1pPr>
          </a:lstStyle>
          <a:p>
            <a:fld id="{095DB1EB-9A2A-2447-B388-6BF387B5F427}" type="slidenum">
              <a:rPr lang="en-US" smtClean="0">
                <a:solidFill>
                  <a:prstClr val="black">
                    <a:lumMod val="65000"/>
                    <a:lumOff val="35000"/>
                  </a:prstClr>
                </a:solidFill>
                <a:latin typeface="Calisto MT"/>
              </a:rPr>
              <a:pPr/>
              <a:t>‹#›</a:t>
            </a:fld>
            <a:endParaRPr lang="en-US">
              <a:solidFill>
                <a:prstClr val="black">
                  <a:lumMod val="65000"/>
                  <a:lumOff val="35000"/>
                </a:prstClr>
              </a:solidFill>
              <a:latin typeface="Calisto MT"/>
            </a:endParaRPr>
          </a:p>
        </p:txBody>
      </p:sp>
    </p:spTree>
    <p:extLst>
      <p:ext uri="{BB962C8B-B14F-4D97-AF65-F5344CB8AC3E}">
        <p14:creationId xmlns:p14="http://schemas.microsoft.com/office/powerpoint/2010/main" val="2467996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ctr" defTabSz="914400" rtl="0" eaLnBrk="1" latinLnBrk="0" hangingPunct="1">
        <a:spcBef>
          <a:spcPct val="0"/>
        </a:spcBef>
        <a:buNone/>
        <a:defRPr sz="5400" kern="1200">
          <a:solidFill>
            <a:schemeClr val="tx1">
              <a:lumMod val="85000"/>
              <a:lumOff val="15000"/>
            </a:schemeClr>
          </a:solidFill>
          <a:latin typeface="+mj-lt"/>
          <a:ea typeface="+mj-ea"/>
          <a:cs typeface="+mj-cs"/>
        </a:defRPr>
      </a:lvl1pPr>
    </p:titleStyle>
    <p:bodyStyle>
      <a:lvl1pPr marL="457200" indent="-457200" algn="l" defTabSz="914400" rtl="0" eaLnBrk="1" latinLnBrk="0" hangingPunct="1">
        <a:spcBef>
          <a:spcPts val="2400"/>
        </a:spcBef>
        <a:buSzPct val="90000"/>
        <a:buFont typeface="Wingdings" pitchFamily="2" charset="2"/>
        <a:buChar char="v"/>
        <a:defRPr sz="2400" kern="1200">
          <a:solidFill>
            <a:schemeClr val="tx1">
              <a:lumMod val="75000"/>
              <a:lumOff val="25000"/>
            </a:schemeClr>
          </a:solidFill>
          <a:latin typeface="+mn-lt"/>
          <a:ea typeface="+mn-ea"/>
          <a:cs typeface="+mn-cs"/>
        </a:defRPr>
      </a:lvl1pPr>
      <a:lvl2pPr marL="914400" indent="-457200" algn="l" defTabSz="914400" rtl="0" eaLnBrk="1" latinLnBrk="0" hangingPunct="1">
        <a:spcBef>
          <a:spcPts val="1200"/>
        </a:spcBef>
        <a:buClr>
          <a:schemeClr val="bg1">
            <a:lumMod val="65000"/>
          </a:schemeClr>
        </a:buClr>
        <a:buSzPct val="90000"/>
        <a:buFont typeface="Wingdings" pitchFamily="2" charset="2"/>
        <a:buChar char="v"/>
        <a:defRPr sz="2200" kern="1200">
          <a:solidFill>
            <a:schemeClr val="tx1">
              <a:lumMod val="75000"/>
              <a:lumOff val="25000"/>
            </a:schemeClr>
          </a:solidFill>
          <a:latin typeface="+mn-lt"/>
          <a:ea typeface="+mn-ea"/>
          <a:cs typeface="+mn-cs"/>
        </a:defRPr>
      </a:lvl2pPr>
      <a:lvl3pPr marL="1263650" indent="-349250" algn="l" defTabSz="914400" rtl="0" eaLnBrk="1" latinLnBrk="0" hangingPunct="1">
        <a:spcBef>
          <a:spcPts val="1200"/>
        </a:spcBef>
        <a:buSzPct val="90000"/>
        <a:buFont typeface="Wingdings" pitchFamily="2" charset="2"/>
        <a:buChar char="v"/>
        <a:defRPr sz="2000" kern="1200">
          <a:solidFill>
            <a:schemeClr val="tx1">
              <a:lumMod val="75000"/>
              <a:lumOff val="25000"/>
            </a:schemeClr>
          </a:solidFill>
          <a:latin typeface="+mn-lt"/>
          <a:ea typeface="+mn-ea"/>
          <a:cs typeface="+mn-cs"/>
        </a:defRPr>
      </a:lvl3pPr>
      <a:lvl4pPr marL="1600200" indent="-336550" algn="l" defTabSz="914400" rtl="0" eaLnBrk="1" latinLnBrk="0" hangingPunct="1">
        <a:spcBef>
          <a:spcPts val="1200"/>
        </a:spcBef>
        <a:buClr>
          <a:schemeClr val="bg1">
            <a:lumMod val="65000"/>
          </a:schemeClr>
        </a:buClr>
        <a:buSzPct val="90000"/>
        <a:buFont typeface="Wingdings" pitchFamily="2" charset="2"/>
        <a:buChar char="v"/>
        <a:defRPr sz="1800" kern="1200">
          <a:solidFill>
            <a:schemeClr val="tx1">
              <a:lumMod val="75000"/>
              <a:lumOff val="25000"/>
            </a:schemeClr>
          </a:solidFill>
          <a:latin typeface="+mn-lt"/>
          <a:ea typeface="+mn-ea"/>
          <a:cs typeface="+mn-cs"/>
        </a:defRPr>
      </a:lvl4pPr>
      <a:lvl5pPr marL="1946275" indent="-346075" algn="l" defTabSz="914400" rtl="0" eaLnBrk="1" latinLnBrk="0" hangingPunct="1">
        <a:spcBef>
          <a:spcPts val="1200"/>
        </a:spcBef>
        <a:buSzPct val="90000"/>
        <a:buFont typeface="Wingdings" pitchFamily="2" charset="2"/>
        <a:buChar char="v"/>
        <a:defRPr sz="1800" kern="1200">
          <a:solidFill>
            <a:schemeClr val="tx1">
              <a:lumMod val="75000"/>
              <a:lumOff val="25000"/>
            </a:schemeClr>
          </a:solidFill>
          <a:latin typeface="+mn-lt"/>
          <a:ea typeface="+mn-ea"/>
          <a:cs typeface="+mn-cs"/>
        </a:defRPr>
      </a:lvl5pPr>
      <a:lvl6pPr marL="2290763" indent="-344488" algn="l" defTabSz="914400" rtl="0" eaLnBrk="1" latinLnBrk="0" hangingPunct="1">
        <a:spcBef>
          <a:spcPct val="20000"/>
        </a:spcBef>
        <a:buClr>
          <a:schemeClr val="bg1">
            <a:lumMod val="65000"/>
          </a:schemeClr>
        </a:buClr>
        <a:buSzPct val="90000"/>
        <a:buFont typeface="Wingdings" pitchFamily="2" charset="2"/>
        <a:buChar char="v"/>
        <a:defRPr lang="en-US" sz="1800" kern="1200" dirty="0" smtClean="0">
          <a:solidFill>
            <a:schemeClr val="tx1">
              <a:lumMod val="75000"/>
              <a:lumOff val="25000"/>
            </a:schemeClr>
          </a:solidFill>
          <a:latin typeface="+mn-lt"/>
          <a:ea typeface="+mn-ea"/>
          <a:cs typeface="+mn-cs"/>
        </a:defRPr>
      </a:lvl6pPr>
      <a:lvl7pPr marL="2625725" indent="-344488" algn="l" defTabSz="914400" rtl="0" eaLnBrk="1" latinLnBrk="0" hangingPunct="1">
        <a:spcBef>
          <a:spcPct val="20000"/>
        </a:spcBef>
        <a:buSzPct val="90000"/>
        <a:buFont typeface="Wingdings" pitchFamily="2" charset="2"/>
        <a:buChar char="v"/>
        <a:defRPr lang="en-US" sz="1800" kern="1200" dirty="0" smtClean="0">
          <a:solidFill>
            <a:schemeClr val="tx1">
              <a:lumMod val="75000"/>
              <a:lumOff val="25000"/>
            </a:schemeClr>
          </a:solidFill>
          <a:latin typeface="+mn-lt"/>
          <a:ea typeface="+mn-ea"/>
          <a:cs typeface="+mn-cs"/>
        </a:defRPr>
      </a:lvl7pPr>
      <a:lvl8pPr marL="2970213" indent="-344488" algn="l" defTabSz="914400" rtl="0" eaLnBrk="1" latinLnBrk="0" hangingPunct="1">
        <a:spcBef>
          <a:spcPct val="20000"/>
        </a:spcBef>
        <a:buClr>
          <a:schemeClr val="bg1">
            <a:lumMod val="65000"/>
          </a:schemeClr>
        </a:buClr>
        <a:buSzPct val="90000"/>
        <a:buFont typeface="Wingdings" pitchFamily="2" charset="2"/>
        <a:buChar char="v"/>
        <a:defRPr lang="en-US" sz="1800" kern="1200" dirty="0" smtClean="0">
          <a:solidFill>
            <a:schemeClr val="tx1">
              <a:lumMod val="75000"/>
              <a:lumOff val="25000"/>
            </a:schemeClr>
          </a:solidFill>
          <a:latin typeface="+mn-lt"/>
          <a:ea typeface="+mn-ea"/>
          <a:cs typeface="+mn-cs"/>
        </a:defRPr>
      </a:lvl8pPr>
      <a:lvl9pPr marL="3313113" indent="-344488" algn="l" defTabSz="914400" rtl="0" eaLnBrk="1" latinLnBrk="0" hangingPunct="1">
        <a:spcBef>
          <a:spcPct val="20000"/>
        </a:spcBef>
        <a:buSzPct val="90000"/>
        <a:buFont typeface="Wingdings" pitchFamily="2" charset="2"/>
        <a:buChar char="v"/>
        <a:defRPr lang="en-US" sz="1800" kern="1200" dirty="0">
          <a:solidFill>
            <a:schemeClr val="tx1">
              <a:lumMod val="75000"/>
              <a:lumOff val="2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1.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jpg"/><Relationship Id="rId3" Type="http://schemas.openxmlformats.org/officeDocument/2006/relationships/image" Target="../media/image24.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jpg"/><Relationship Id="rId3" Type="http://schemas.openxmlformats.org/officeDocument/2006/relationships/image" Target="../media/image27.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 Id="rId3"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u="sng" dirty="0" smtClean="0"/>
              <a:t>Is Belief In God Reasonable?</a:t>
            </a:r>
            <a:endParaRPr lang="en-US" b="1" u="sng" dirty="0"/>
          </a:p>
        </p:txBody>
      </p:sp>
      <p:sp>
        <p:nvSpPr>
          <p:cNvPr id="3" name="Subtitle 2"/>
          <p:cNvSpPr>
            <a:spLocks noGrp="1"/>
          </p:cNvSpPr>
          <p:nvPr>
            <p:ph type="subTitle" idx="1"/>
          </p:nvPr>
        </p:nvSpPr>
        <p:spPr>
          <a:xfrm>
            <a:off x="1709569" y="3143604"/>
            <a:ext cx="5724862" cy="1007200"/>
          </a:xfrm>
        </p:spPr>
        <p:txBody>
          <a:bodyPr>
            <a:noAutofit/>
          </a:bodyPr>
          <a:lstStyle/>
          <a:p>
            <a:r>
              <a:rPr lang="en-US" sz="3600" dirty="0" smtClean="0"/>
              <a:t>How Can Scientific People Still Be Unreasonable?!</a:t>
            </a:r>
            <a:endParaRPr lang="en-US" sz="3600" dirty="0"/>
          </a:p>
        </p:txBody>
      </p:sp>
    </p:spTree>
    <p:extLst>
      <p:ext uri="{BB962C8B-B14F-4D97-AF65-F5344CB8AC3E}">
        <p14:creationId xmlns:p14="http://schemas.microsoft.com/office/powerpoint/2010/main" val="335020832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155" y="314979"/>
            <a:ext cx="8499230" cy="1143000"/>
          </a:xfrm>
        </p:spPr>
        <p:txBody>
          <a:bodyPr/>
          <a:lstStyle/>
          <a:p>
            <a:r>
              <a:rPr lang="en-US" sz="4800" b="1" u="sng" dirty="0" smtClean="0"/>
              <a:t>#8: What </a:t>
            </a:r>
            <a:r>
              <a:rPr lang="en-US" sz="4800" b="1" u="sng" dirty="0"/>
              <a:t>The Fossil Record </a:t>
            </a:r>
            <a:r>
              <a:rPr lang="en-US" sz="4800" b="1" u="sng" dirty="0" smtClean="0"/>
              <a:t>DOES Show</a:t>
            </a:r>
            <a:r>
              <a:rPr lang="en-US" sz="4800" u="sng" dirty="0" smtClean="0"/>
              <a:t> </a:t>
            </a:r>
            <a:endParaRPr lang="en-US" sz="4800" b="1" u="sng" dirty="0"/>
          </a:p>
        </p:txBody>
      </p:sp>
      <p:sp>
        <p:nvSpPr>
          <p:cNvPr id="3" name="Content Placeholder 2"/>
          <p:cNvSpPr>
            <a:spLocks noGrp="1"/>
          </p:cNvSpPr>
          <p:nvPr>
            <p:ph idx="1"/>
          </p:nvPr>
        </p:nvSpPr>
        <p:spPr>
          <a:xfrm>
            <a:off x="332155" y="2016599"/>
            <a:ext cx="8499230" cy="1891093"/>
          </a:xfrm>
        </p:spPr>
        <p:txBody>
          <a:bodyPr>
            <a:normAutofit/>
          </a:bodyPr>
          <a:lstStyle/>
          <a:p>
            <a:r>
              <a:rPr lang="en-US" sz="2800" b="1" dirty="0" smtClean="0"/>
              <a:t>Fields Of Study: </a:t>
            </a:r>
            <a:r>
              <a:rPr lang="en-US" sz="2800" dirty="0" smtClean="0"/>
              <a:t>Anatomy, Physics, Epistemology, Cosmology, etc.</a:t>
            </a:r>
          </a:p>
          <a:p>
            <a:r>
              <a:rPr lang="en-US" sz="2800" b="1" dirty="0" smtClean="0"/>
              <a:t>Key Passages: </a:t>
            </a:r>
            <a:r>
              <a:rPr lang="en-US" sz="2800" dirty="0" smtClean="0"/>
              <a:t>Genesis 1:1; Hebrews 11:3</a:t>
            </a:r>
            <a:endParaRPr lang="en-US" sz="2800" dirty="0"/>
          </a:p>
        </p:txBody>
      </p:sp>
      <p:pic>
        <p:nvPicPr>
          <p:cNvPr id="4" name="Picture 3" descr="fossil-record-creation_799_460_80_c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39846"/>
            <a:ext cx="9144000" cy="2618154"/>
          </a:xfrm>
          <a:prstGeom prst="rect">
            <a:avLst/>
          </a:prstGeom>
        </p:spPr>
      </p:pic>
    </p:spTree>
    <p:extLst>
      <p:ext uri="{BB962C8B-B14F-4D97-AF65-F5344CB8AC3E}">
        <p14:creationId xmlns:p14="http://schemas.microsoft.com/office/powerpoint/2010/main" val="52764282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05430" y="4943234"/>
            <a:ext cx="8758817" cy="1346479"/>
          </a:xfrm>
        </p:spPr>
        <p:txBody>
          <a:bodyPr/>
          <a:lstStyle/>
          <a:p>
            <a:r>
              <a:rPr lang="en-US" sz="4400" b="1" u="sng" dirty="0" smtClean="0"/>
              <a:t>So, What’s The Problem? Because It’s Not A Lack Of Evidence!</a:t>
            </a:r>
            <a:endParaRPr lang="en-US" sz="4400" b="1" dirty="0"/>
          </a:p>
        </p:txBody>
      </p:sp>
      <p:pic>
        <p:nvPicPr>
          <p:cNvPr id="7" name="Picture Placeholder 6" descr="pasteur.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6520" b="6520"/>
          <a:stretch>
            <a:fillRect/>
          </a:stretch>
        </p:blipFill>
        <p:spPr/>
      </p:pic>
    </p:spTree>
    <p:extLst>
      <p:ext uri="{BB962C8B-B14F-4D97-AF65-F5344CB8AC3E}">
        <p14:creationId xmlns:p14="http://schemas.microsoft.com/office/powerpoint/2010/main" val="395182396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155" y="314979"/>
            <a:ext cx="8499230" cy="1143000"/>
          </a:xfrm>
        </p:spPr>
        <p:txBody>
          <a:bodyPr/>
          <a:lstStyle/>
          <a:p>
            <a:r>
              <a:rPr lang="en-US" sz="4800" b="1" u="sng" dirty="0" smtClean="0"/>
              <a:t>Major Obstacles Remaining:</a:t>
            </a:r>
            <a:endParaRPr lang="en-US" sz="4800" b="1" u="sng" dirty="0"/>
          </a:p>
        </p:txBody>
      </p:sp>
      <p:sp>
        <p:nvSpPr>
          <p:cNvPr id="4" name="Content Placeholder 3"/>
          <p:cNvSpPr>
            <a:spLocks noGrp="1"/>
          </p:cNvSpPr>
          <p:nvPr>
            <p:ph idx="1"/>
          </p:nvPr>
        </p:nvSpPr>
        <p:spPr>
          <a:xfrm>
            <a:off x="168080" y="1586753"/>
            <a:ext cx="8814844" cy="1494445"/>
          </a:xfrm>
        </p:spPr>
        <p:txBody>
          <a:bodyPr>
            <a:noAutofit/>
          </a:bodyPr>
          <a:lstStyle/>
          <a:p>
            <a:r>
              <a:rPr lang="en-US" sz="2800" b="1" dirty="0" smtClean="0"/>
              <a:t>Intellectual Issues </a:t>
            </a:r>
            <a:r>
              <a:rPr lang="en-US" sz="2800" b="1" dirty="0" smtClean="0">
                <a:solidFill>
                  <a:srgbClr val="3366FF"/>
                </a:solidFill>
              </a:rPr>
              <a:t>(e.g. Confusion, Deception, Ego)</a:t>
            </a:r>
          </a:p>
        </p:txBody>
      </p:sp>
      <p:pic>
        <p:nvPicPr>
          <p:cNvPr id="6" name="Picture Placeholder 6" descr="let-God-be.jpg"/>
          <p:cNvPicPr>
            <a:picLocks noChangeAspect="1"/>
          </p:cNvPicPr>
          <p:nvPr/>
        </p:nvPicPr>
        <p:blipFill>
          <a:blip r:embed="rId2">
            <a:extLst>
              <a:ext uri="{28A0092B-C50C-407E-A947-70E740481C1C}">
                <a14:useLocalDpi xmlns:a14="http://schemas.microsoft.com/office/drawing/2010/main" val="0"/>
              </a:ext>
            </a:extLst>
          </a:blip>
          <a:srcRect t="1593" b="1593"/>
          <a:stretch>
            <a:fillRect/>
          </a:stretch>
        </p:blipFill>
        <p:spPr>
          <a:xfrm>
            <a:off x="0" y="3985846"/>
            <a:ext cx="9144000" cy="2872153"/>
          </a:xfrm>
          <a:prstGeom prst="rect">
            <a:avLst/>
          </a:prstGeom>
        </p:spPr>
      </p:pic>
    </p:spTree>
    <p:extLst>
      <p:ext uri="{BB962C8B-B14F-4D97-AF65-F5344CB8AC3E}">
        <p14:creationId xmlns:p14="http://schemas.microsoft.com/office/powerpoint/2010/main" val="1561005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381" y="314979"/>
            <a:ext cx="8496003" cy="1143000"/>
          </a:xfrm>
        </p:spPr>
        <p:txBody>
          <a:bodyPr anchor="t"/>
          <a:lstStyle/>
          <a:p>
            <a:r>
              <a:rPr lang="en-US" b="1" u="sng" dirty="0" smtClean="0"/>
              <a:t>Intellectual Issues Revealed</a:t>
            </a:r>
            <a:endParaRPr lang="en-US" b="1" u="sng" dirty="0"/>
          </a:p>
        </p:txBody>
      </p:sp>
      <p:sp>
        <p:nvSpPr>
          <p:cNvPr id="3" name="Content Placeholder 2"/>
          <p:cNvSpPr>
            <a:spLocks noGrp="1"/>
          </p:cNvSpPr>
          <p:nvPr>
            <p:ph idx="1"/>
          </p:nvPr>
        </p:nvSpPr>
        <p:spPr>
          <a:xfrm>
            <a:off x="335381" y="1586753"/>
            <a:ext cx="4490619" cy="4571999"/>
          </a:xfrm>
        </p:spPr>
        <p:txBody>
          <a:bodyPr/>
          <a:lstStyle/>
          <a:p>
            <a:pPr marL="0" indent="0">
              <a:buNone/>
            </a:pPr>
            <a:r>
              <a:rPr lang="en-US" dirty="0"/>
              <a:t>Scientists </a:t>
            </a:r>
            <a:r>
              <a:rPr lang="en-US" i="1" dirty="0"/>
              <a:t>“will go to extraordinary lengths...to defend a theory just as </a:t>
            </a:r>
            <a:r>
              <a:rPr lang="en-US" i="1" dirty="0" smtClean="0"/>
              <a:t>long </a:t>
            </a:r>
            <a:r>
              <a:rPr lang="en-US" i="1" dirty="0"/>
              <a:t>as it holds scientific intrinsic appeal.”</a:t>
            </a:r>
            <a:r>
              <a:rPr lang="en-US" dirty="0"/>
              <a:t> </a:t>
            </a:r>
            <a:r>
              <a:rPr lang="en-US" dirty="0">
                <a:solidFill>
                  <a:srgbClr val="0000FF"/>
                </a:solidFill>
              </a:rPr>
              <a:t>(Michael </a:t>
            </a:r>
            <a:r>
              <a:rPr lang="en-US" dirty="0" smtClean="0">
                <a:solidFill>
                  <a:srgbClr val="0000FF"/>
                </a:solidFill>
              </a:rPr>
              <a:t>Denton, MD, PhD Biochemistry) </a:t>
            </a:r>
          </a:p>
          <a:p>
            <a:pPr marL="0" indent="0">
              <a:buNone/>
            </a:pPr>
            <a:r>
              <a:rPr lang="en-US" i="1" dirty="0"/>
              <a:t>“Evolution is a theory universally accepted, not because it can be </a:t>
            </a:r>
            <a:r>
              <a:rPr lang="en-US" i="1" dirty="0" smtClean="0"/>
              <a:t>proved </a:t>
            </a:r>
            <a:r>
              <a:rPr lang="en-US" i="1" dirty="0"/>
              <a:t>true, but because the only alternative, Special Creation, is </a:t>
            </a:r>
            <a:r>
              <a:rPr lang="en-US" i="1" dirty="0" smtClean="0"/>
              <a:t>clearly </a:t>
            </a:r>
            <a:r>
              <a:rPr lang="en-US" i="1" dirty="0"/>
              <a:t>impossible.”</a:t>
            </a:r>
            <a:r>
              <a:rPr lang="en-US" dirty="0"/>
              <a:t> </a:t>
            </a:r>
            <a:r>
              <a:rPr lang="en-US" dirty="0">
                <a:solidFill>
                  <a:srgbClr val="0000FF"/>
                </a:solidFill>
              </a:rPr>
              <a:t>(Dr. M.S. Watson, the late zoologist of </a:t>
            </a:r>
            <a:r>
              <a:rPr lang="en-US" dirty="0" smtClean="0">
                <a:solidFill>
                  <a:srgbClr val="0000FF"/>
                </a:solidFill>
              </a:rPr>
              <a:t>London </a:t>
            </a:r>
            <a:r>
              <a:rPr lang="en-US" dirty="0">
                <a:solidFill>
                  <a:srgbClr val="0000FF"/>
                </a:solidFill>
              </a:rPr>
              <a:t>University)</a:t>
            </a:r>
            <a:r>
              <a:rPr lang="en-US" dirty="0">
                <a:solidFill>
                  <a:srgbClr val="0000FF"/>
                </a:solidFill>
              </a:rPr>
              <a:t> </a:t>
            </a:r>
          </a:p>
        </p:txBody>
      </p:sp>
      <p:pic>
        <p:nvPicPr>
          <p:cNvPr id="4" name="Picture 3" descr="brain.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8559" y="1586753"/>
            <a:ext cx="3702825" cy="2463800"/>
          </a:xfrm>
          <a:prstGeom prst="rect">
            <a:avLst/>
          </a:prstGeom>
        </p:spPr>
      </p:pic>
      <p:sp>
        <p:nvSpPr>
          <p:cNvPr id="5" name="TextBox 4"/>
          <p:cNvSpPr txBox="1"/>
          <p:nvPr/>
        </p:nvSpPr>
        <p:spPr>
          <a:xfrm>
            <a:off x="5128560" y="4298466"/>
            <a:ext cx="3702824" cy="2308324"/>
          </a:xfrm>
          <a:prstGeom prst="rect">
            <a:avLst/>
          </a:prstGeom>
          <a:noFill/>
        </p:spPr>
        <p:txBody>
          <a:bodyPr wrap="square" rtlCol="0">
            <a:spAutoFit/>
          </a:bodyPr>
          <a:lstStyle/>
          <a:p>
            <a:pPr algn="ctr"/>
            <a:r>
              <a:rPr lang="en-US" sz="2400" i="1" dirty="0" smtClean="0"/>
              <a:t>“Knowledge makes arrogant, but love edifies. If anyone supposes that he knows anything, he has not yet known as he ought to know.”</a:t>
            </a:r>
          </a:p>
          <a:p>
            <a:pPr algn="ctr"/>
            <a:r>
              <a:rPr lang="en-US" sz="2400" i="1" dirty="0" smtClean="0">
                <a:solidFill>
                  <a:srgbClr val="0000FF"/>
                </a:solidFill>
              </a:rPr>
              <a:t>- 1 Corinthians 8:1-3</a:t>
            </a:r>
            <a:endParaRPr lang="en-US" sz="2400" i="1" dirty="0">
              <a:solidFill>
                <a:srgbClr val="0000FF"/>
              </a:solidFill>
            </a:endParaRPr>
          </a:p>
        </p:txBody>
      </p:sp>
    </p:spTree>
    <p:extLst>
      <p:ext uri="{BB962C8B-B14F-4D97-AF65-F5344CB8AC3E}">
        <p14:creationId xmlns:p14="http://schemas.microsoft.com/office/powerpoint/2010/main" val="39585180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155" y="314979"/>
            <a:ext cx="8499230" cy="1143000"/>
          </a:xfrm>
        </p:spPr>
        <p:txBody>
          <a:bodyPr/>
          <a:lstStyle/>
          <a:p>
            <a:r>
              <a:rPr lang="en-US" sz="4800" b="1" u="sng" dirty="0" smtClean="0"/>
              <a:t>Major Obstacles Remaining:</a:t>
            </a:r>
            <a:endParaRPr lang="en-US" sz="4800" b="1" u="sng" dirty="0"/>
          </a:p>
        </p:txBody>
      </p:sp>
      <p:sp>
        <p:nvSpPr>
          <p:cNvPr id="4" name="Content Placeholder 3"/>
          <p:cNvSpPr>
            <a:spLocks noGrp="1"/>
          </p:cNvSpPr>
          <p:nvPr>
            <p:ph idx="1"/>
          </p:nvPr>
        </p:nvSpPr>
        <p:spPr>
          <a:xfrm>
            <a:off x="168080" y="1586753"/>
            <a:ext cx="8814844" cy="1494445"/>
          </a:xfrm>
        </p:spPr>
        <p:txBody>
          <a:bodyPr>
            <a:noAutofit/>
          </a:bodyPr>
          <a:lstStyle/>
          <a:p>
            <a:r>
              <a:rPr lang="en-US" sz="2800" b="1" dirty="0" smtClean="0"/>
              <a:t>Intellectual Issues </a:t>
            </a:r>
            <a:r>
              <a:rPr lang="en-US" sz="2800" b="1" dirty="0" smtClean="0">
                <a:solidFill>
                  <a:srgbClr val="3366FF"/>
                </a:solidFill>
              </a:rPr>
              <a:t>(e.g. Confusion, Deception, Ego)</a:t>
            </a:r>
          </a:p>
          <a:p>
            <a:r>
              <a:rPr lang="en-US" sz="2800" b="1" dirty="0" smtClean="0"/>
              <a:t>Emotional Issues </a:t>
            </a:r>
            <a:r>
              <a:rPr lang="en-US" sz="2800" b="1" dirty="0" smtClean="0">
                <a:solidFill>
                  <a:srgbClr val="3366FF"/>
                </a:solidFill>
              </a:rPr>
              <a:t>(e.g. Shame, Fear, Etc.)</a:t>
            </a:r>
          </a:p>
        </p:txBody>
      </p:sp>
      <p:pic>
        <p:nvPicPr>
          <p:cNvPr id="6" name="Picture Placeholder 6" descr="let-God-be.jpg"/>
          <p:cNvPicPr>
            <a:picLocks noChangeAspect="1"/>
          </p:cNvPicPr>
          <p:nvPr/>
        </p:nvPicPr>
        <p:blipFill>
          <a:blip r:embed="rId2">
            <a:extLst>
              <a:ext uri="{28A0092B-C50C-407E-A947-70E740481C1C}">
                <a14:useLocalDpi xmlns:a14="http://schemas.microsoft.com/office/drawing/2010/main" val="0"/>
              </a:ext>
            </a:extLst>
          </a:blip>
          <a:srcRect t="1593" b="1593"/>
          <a:stretch>
            <a:fillRect/>
          </a:stretch>
        </p:blipFill>
        <p:spPr>
          <a:xfrm>
            <a:off x="0" y="3985846"/>
            <a:ext cx="9144000" cy="2872153"/>
          </a:xfrm>
          <a:prstGeom prst="rect">
            <a:avLst/>
          </a:prstGeom>
        </p:spPr>
      </p:pic>
    </p:spTree>
    <p:extLst>
      <p:ext uri="{BB962C8B-B14F-4D97-AF65-F5344CB8AC3E}">
        <p14:creationId xmlns:p14="http://schemas.microsoft.com/office/powerpoint/2010/main" val="13729492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dissolve">
                                      <p:cBhvr>
                                        <p:cTn id="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154" y="314979"/>
            <a:ext cx="8479691" cy="1143000"/>
          </a:xfrm>
        </p:spPr>
        <p:txBody>
          <a:bodyPr/>
          <a:lstStyle/>
          <a:p>
            <a:r>
              <a:rPr lang="en-US" sz="4800" b="1" u="sng" dirty="0" smtClean="0"/>
              <a:t>Emotional Issues Illustrated</a:t>
            </a:r>
            <a:endParaRPr lang="en-US" sz="4800" b="1" u="sng" dirty="0"/>
          </a:p>
        </p:txBody>
      </p:sp>
      <p:sp>
        <p:nvSpPr>
          <p:cNvPr id="3" name="Content Placeholder 2"/>
          <p:cNvSpPr>
            <a:spLocks noGrp="1"/>
          </p:cNvSpPr>
          <p:nvPr>
            <p:ph idx="1"/>
          </p:nvPr>
        </p:nvSpPr>
        <p:spPr>
          <a:xfrm>
            <a:off x="332155" y="1586753"/>
            <a:ext cx="8479690" cy="4571999"/>
          </a:xfrm>
        </p:spPr>
        <p:txBody>
          <a:bodyPr>
            <a:noAutofit/>
          </a:bodyPr>
          <a:lstStyle/>
          <a:p>
            <a:pPr marL="0" indent="0" algn="ctr">
              <a:buNone/>
            </a:pPr>
            <a:r>
              <a:rPr lang="en-US" sz="2600" i="1" dirty="0"/>
              <a:t>“Of course there are many who accept evolution simply because they </a:t>
            </a:r>
            <a:r>
              <a:rPr lang="en-US" sz="2600" i="1" dirty="0" smtClean="0"/>
              <a:t>do </a:t>
            </a:r>
            <a:r>
              <a:rPr lang="en-US" sz="2600" i="1" dirty="0"/>
              <a:t>not know any better. It is shoved down their throats in school, </a:t>
            </a:r>
            <a:r>
              <a:rPr lang="en-US" sz="2600" i="1" dirty="0" smtClean="0"/>
              <a:t>and </a:t>
            </a:r>
            <a:r>
              <a:rPr lang="en-US" sz="2600" i="1" dirty="0"/>
              <a:t>to oppose it can become quite uncomfortable. They will </a:t>
            </a:r>
            <a:r>
              <a:rPr lang="en-US" sz="2600" i="1" dirty="0" smtClean="0"/>
              <a:t>be ridiculed </a:t>
            </a:r>
            <a:r>
              <a:rPr lang="en-US" sz="2600" i="1" dirty="0"/>
              <a:t>and told that only the ignorant or deluded do not </a:t>
            </a:r>
            <a:r>
              <a:rPr lang="en-US" sz="2600" i="1" dirty="0" smtClean="0"/>
              <a:t>accept </a:t>
            </a:r>
            <a:r>
              <a:rPr lang="en-US" sz="2600" i="1" dirty="0"/>
              <a:t>evolution, and who wants to appear stupid or crazy!” </a:t>
            </a:r>
            <a:r>
              <a:rPr lang="en-US" sz="2600" dirty="0">
                <a:solidFill>
                  <a:srgbClr val="3366FF"/>
                </a:solidFill>
              </a:rPr>
              <a:t>(Dr. </a:t>
            </a:r>
            <a:r>
              <a:rPr lang="en-US" sz="2600" dirty="0" smtClean="0">
                <a:solidFill>
                  <a:srgbClr val="3366FF"/>
                </a:solidFill>
              </a:rPr>
              <a:t>Bo </a:t>
            </a:r>
            <a:r>
              <a:rPr lang="en-US" sz="2600" dirty="0">
                <a:solidFill>
                  <a:srgbClr val="3366FF"/>
                </a:solidFill>
              </a:rPr>
              <a:t>Kirkwood, </a:t>
            </a:r>
            <a:r>
              <a:rPr lang="en-US" sz="2600" i="1" dirty="0">
                <a:solidFill>
                  <a:srgbClr val="3366FF"/>
                </a:solidFill>
              </a:rPr>
              <a:t>Creation Versus Evolution, </a:t>
            </a:r>
            <a:r>
              <a:rPr lang="en-US" sz="2600" dirty="0">
                <a:solidFill>
                  <a:srgbClr val="3366FF"/>
                </a:solidFill>
              </a:rPr>
              <a:t>71-72)</a:t>
            </a:r>
            <a:r>
              <a:rPr lang="en-US" sz="2600" dirty="0">
                <a:solidFill>
                  <a:srgbClr val="3366FF"/>
                </a:solidFill>
              </a:rPr>
              <a:t> </a:t>
            </a:r>
            <a:endParaRPr lang="en-US" sz="2600" dirty="0" smtClean="0">
              <a:solidFill>
                <a:srgbClr val="3366FF"/>
              </a:solidFill>
            </a:endParaRPr>
          </a:p>
          <a:p>
            <a:pPr marL="0" indent="0" algn="ctr">
              <a:buNone/>
            </a:pPr>
            <a:r>
              <a:rPr lang="en-US" sz="2600" i="1" dirty="0"/>
              <a:t>“It’s not a battle between religion and science; it’s a battle over </a:t>
            </a:r>
            <a:r>
              <a:rPr lang="en-US" sz="2600" i="1" dirty="0" smtClean="0"/>
              <a:t>authority</a:t>
            </a:r>
            <a:r>
              <a:rPr lang="en-US" sz="2600" i="1" dirty="0"/>
              <a:t>. These individuals are trying to explain the world </a:t>
            </a:r>
            <a:r>
              <a:rPr lang="en-US" sz="2600" i="1" dirty="0" smtClean="0"/>
              <a:t>without </a:t>
            </a:r>
            <a:r>
              <a:rPr lang="en-US" sz="2600" i="1" dirty="0"/>
              <a:t>God so they don’t have to be morally accountable to </a:t>
            </a:r>
            <a:r>
              <a:rPr lang="en-US" sz="2600" i="1" dirty="0" smtClean="0"/>
              <a:t>Him</a:t>
            </a:r>
            <a:r>
              <a:rPr lang="en-US" sz="2600" i="1" dirty="0"/>
              <a:t>.”</a:t>
            </a:r>
            <a:r>
              <a:rPr lang="en-US" sz="2600" dirty="0"/>
              <a:t> </a:t>
            </a:r>
            <a:r>
              <a:rPr lang="en-US" sz="2600" dirty="0">
                <a:solidFill>
                  <a:srgbClr val="3366FF"/>
                </a:solidFill>
              </a:rPr>
              <a:t>(Terry </a:t>
            </a:r>
            <a:r>
              <a:rPr lang="en-US" sz="2600" dirty="0" err="1">
                <a:solidFill>
                  <a:srgbClr val="3366FF"/>
                </a:solidFill>
              </a:rPr>
              <a:t>Mortenson</a:t>
            </a:r>
            <a:r>
              <a:rPr lang="en-US" sz="2600" dirty="0">
                <a:solidFill>
                  <a:srgbClr val="3366FF"/>
                </a:solidFill>
              </a:rPr>
              <a:t>, PhD History of Geology, </a:t>
            </a:r>
            <a:r>
              <a:rPr lang="en-US" sz="2600" i="1" dirty="0">
                <a:solidFill>
                  <a:srgbClr val="3366FF"/>
                </a:solidFill>
              </a:rPr>
              <a:t>NAD1</a:t>
            </a:r>
            <a:r>
              <a:rPr lang="en-US" sz="2600" dirty="0">
                <a:solidFill>
                  <a:srgbClr val="3366FF"/>
                </a:solidFill>
              </a:rPr>
              <a:t>)</a:t>
            </a:r>
            <a:r>
              <a:rPr lang="en-US" sz="2600" dirty="0">
                <a:solidFill>
                  <a:srgbClr val="3366FF"/>
                </a:solidFill>
              </a:rPr>
              <a:t> </a:t>
            </a:r>
          </a:p>
        </p:txBody>
      </p:sp>
    </p:spTree>
    <p:extLst>
      <p:ext uri="{BB962C8B-B14F-4D97-AF65-F5344CB8AC3E}">
        <p14:creationId xmlns:p14="http://schemas.microsoft.com/office/powerpoint/2010/main" val="7922692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154" y="178213"/>
            <a:ext cx="8479691" cy="1143000"/>
          </a:xfrm>
        </p:spPr>
        <p:txBody>
          <a:bodyPr/>
          <a:lstStyle/>
          <a:p>
            <a:r>
              <a:rPr lang="en-US" sz="4800" b="1" u="sng" dirty="0" smtClean="0"/>
              <a:t>Emotional Issues Illustrated</a:t>
            </a:r>
            <a:endParaRPr lang="en-US" sz="4800" b="1" u="sng" dirty="0"/>
          </a:p>
        </p:txBody>
      </p:sp>
      <p:sp>
        <p:nvSpPr>
          <p:cNvPr id="3" name="Content Placeholder 2"/>
          <p:cNvSpPr>
            <a:spLocks noGrp="1"/>
          </p:cNvSpPr>
          <p:nvPr>
            <p:ph idx="1"/>
          </p:nvPr>
        </p:nvSpPr>
        <p:spPr>
          <a:xfrm>
            <a:off x="254002" y="1371835"/>
            <a:ext cx="8655537" cy="4571999"/>
          </a:xfrm>
        </p:spPr>
        <p:txBody>
          <a:bodyPr>
            <a:noAutofit/>
          </a:bodyPr>
          <a:lstStyle/>
          <a:p>
            <a:pPr marL="0" indent="0" algn="ctr">
              <a:buNone/>
            </a:pPr>
            <a:r>
              <a:rPr lang="en-US" sz="2800" i="1" dirty="0"/>
              <a:t>“My reservations concern not so much this book but the whole </a:t>
            </a:r>
            <a:r>
              <a:rPr lang="en-US" sz="2800" i="1" dirty="0" smtClean="0"/>
              <a:t>subject of </a:t>
            </a:r>
            <a:r>
              <a:rPr lang="en-US" sz="2800" i="1" dirty="0"/>
              <a:t>paleoanthropology. But introductory books – or book reviews </a:t>
            </a:r>
            <a:r>
              <a:rPr lang="en-US" sz="2800" i="1" dirty="0" smtClean="0"/>
              <a:t>– </a:t>
            </a:r>
            <a:r>
              <a:rPr lang="en-US" sz="2800" i="1" dirty="0"/>
              <a:t>are hardly the place to argue that perhaps generations </a:t>
            </a:r>
            <a:r>
              <a:rPr lang="en-US" sz="2800" i="1" dirty="0" smtClean="0"/>
              <a:t>of students </a:t>
            </a:r>
            <a:r>
              <a:rPr lang="en-US" sz="2800" i="1" dirty="0"/>
              <a:t>of human evolution, including myself, have been flailing </a:t>
            </a:r>
            <a:r>
              <a:rPr lang="en-US" sz="2800" i="1" dirty="0" smtClean="0"/>
              <a:t>about </a:t>
            </a:r>
            <a:r>
              <a:rPr lang="en-US" sz="2800" i="1" dirty="0"/>
              <a:t>in the dark: that our </a:t>
            </a:r>
            <a:r>
              <a:rPr lang="en-US" sz="2800" i="1" dirty="0" smtClean="0"/>
              <a:t>data base </a:t>
            </a:r>
            <a:r>
              <a:rPr lang="en-US" sz="2800" i="1" dirty="0"/>
              <a:t>is too sparse, too slippery, </a:t>
            </a:r>
            <a:r>
              <a:rPr lang="en-US" sz="2800" i="1" dirty="0" smtClean="0"/>
              <a:t>for </a:t>
            </a:r>
            <a:r>
              <a:rPr lang="en-US" sz="2800" i="1" dirty="0"/>
              <a:t>it to be able to mold our theories. Rather the theories are </a:t>
            </a:r>
            <a:r>
              <a:rPr lang="en-US" sz="2800" i="1" dirty="0" smtClean="0"/>
              <a:t>more </a:t>
            </a:r>
            <a:r>
              <a:rPr lang="en-US" sz="2800" i="1" dirty="0"/>
              <a:t>statements about us and ideology than about the past. </a:t>
            </a:r>
            <a:r>
              <a:rPr lang="en-US" sz="2800" i="1" dirty="0" smtClean="0"/>
              <a:t>Paleoanthropology </a:t>
            </a:r>
            <a:r>
              <a:rPr lang="en-US" sz="2800" i="1" dirty="0"/>
              <a:t>reveals more about how humans view </a:t>
            </a:r>
            <a:r>
              <a:rPr lang="en-US" sz="2800" i="1" dirty="0" smtClean="0"/>
              <a:t>themselves </a:t>
            </a:r>
            <a:r>
              <a:rPr lang="en-US" sz="2800" i="1" dirty="0"/>
              <a:t>than it does about how humans came about. But that </a:t>
            </a:r>
            <a:r>
              <a:rPr lang="en-US" sz="2800" i="1" dirty="0" smtClean="0"/>
              <a:t>is </a:t>
            </a:r>
            <a:r>
              <a:rPr lang="en-US" sz="2800" i="1" dirty="0"/>
              <a:t>heresy.”</a:t>
            </a:r>
            <a:r>
              <a:rPr lang="en-US" sz="2800" dirty="0"/>
              <a:t> </a:t>
            </a:r>
            <a:r>
              <a:rPr lang="en-US" sz="2800" dirty="0" smtClean="0">
                <a:solidFill>
                  <a:srgbClr val="3366FF"/>
                </a:solidFill>
              </a:rPr>
              <a:t>(David </a:t>
            </a:r>
            <a:r>
              <a:rPr lang="en-US" sz="2800" dirty="0" err="1" smtClean="0">
                <a:solidFill>
                  <a:srgbClr val="3366FF"/>
                </a:solidFill>
              </a:rPr>
              <a:t>Pilbeam’s</a:t>
            </a:r>
            <a:r>
              <a:rPr lang="en-US" sz="2800" dirty="0" smtClean="0">
                <a:solidFill>
                  <a:srgbClr val="3366FF"/>
                </a:solidFill>
              </a:rPr>
              <a:t> review of Mary </a:t>
            </a:r>
            <a:r>
              <a:rPr lang="en-US" sz="2800" dirty="0" err="1" smtClean="0">
                <a:solidFill>
                  <a:srgbClr val="3366FF"/>
                </a:solidFill>
              </a:rPr>
              <a:t>Leaky’s</a:t>
            </a:r>
            <a:r>
              <a:rPr lang="en-US" sz="2800" dirty="0" smtClean="0">
                <a:solidFill>
                  <a:srgbClr val="3366FF"/>
                </a:solidFill>
              </a:rPr>
              <a:t> </a:t>
            </a:r>
            <a:r>
              <a:rPr lang="en-US" sz="2800" i="1" dirty="0">
                <a:solidFill>
                  <a:srgbClr val="3366FF"/>
                </a:solidFill>
              </a:rPr>
              <a:t>Origins</a:t>
            </a:r>
            <a:r>
              <a:rPr lang="en-US" sz="2800" dirty="0">
                <a:solidFill>
                  <a:srgbClr val="3366FF"/>
                </a:solidFill>
              </a:rPr>
              <a:t> in American </a:t>
            </a:r>
            <a:r>
              <a:rPr lang="en-US" sz="2800" dirty="0" smtClean="0">
                <a:solidFill>
                  <a:srgbClr val="3366FF"/>
                </a:solidFill>
              </a:rPr>
              <a:t>Scientific</a:t>
            </a:r>
            <a:r>
              <a:rPr lang="en-US" sz="2800" dirty="0">
                <a:solidFill>
                  <a:srgbClr val="3366FF"/>
                </a:solidFill>
              </a:rPr>
              <a:t>, May-June, 1978.)</a:t>
            </a:r>
            <a:r>
              <a:rPr lang="en-US" sz="2800" dirty="0">
                <a:solidFill>
                  <a:srgbClr val="3366FF"/>
                </a:solidFill>
              </a:rPr>
              <a:t> </a:t>
            </a:r>
            <a:endParaRPr lang="en-US" sz="2600" dirty="0">
              <a:solidFill>
                <a:srgbClr val="3366FF"/>
              </a:solidFill>
            </a:endParaRPr>
          </a:p>
        </p:txBody>
      </p:sp>
    </p:spTree>
    <p:extLst>
      <p:ext uri="{BB962C8B-B14F-4D97-AF65-F5344CB8AC3E}">
        <p14:creationId xmlns:p14="http://schemas.microsoft.com/office/powerpoint/2010/main" val="9067168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155" y="314979"/>
            <a:ext cx="8499230" cy="1143000"/>
          </a:xfrm>
        </p:spPr>
        <p:txBody>
          <a:bodyPr/>
          <a:lstStyle/>
          <a:p>
            <a:r>
              <a:rPr lang="en-US" sz="4800" b="1" u="sng" dirty="0" smtClean="0"/>
              <a:t>Major Obstacles Remaining:</a:t>
            </a:r>
            <a:endParaRPr lang="en-US" sz="4800" b="1" u="sng" dirty="0"/>
          </a:p>
        </p:txBody>
      </p:sp>
      <p:sp>
        <p:nvSpPr>
          <p:cNvPr id="4" name="Content Placeholder 3"/>
          <p:cNvSpPr>
            <a:spLocks noGrp="1"/>
          </p:cNvSpPr>
          <p:nvPr>
            <p:ph idx="1"/>
          </p:nvPr>
        </p:nvSpPr>
        <p:spPr>
          <a:xfrm>
            <a:off x="168080" y="1586753"/>
            <a:ext cx="8814844" cy="1494445"/>
          </a:xfrm>
        </p:spPr>
        <p:txBody>
          <a:bodyPr>
            <a:noAutofit/>
          </a:bodyPr>
          <a:lstStyle/>
          <a:p>
            <a:r>
              <a:rPr lang="en-US" sz="2800" b="1" dirty="0" smtClean="0"/>
              <a:t>Intellectual Issues </a:t>
            </a:r>
            <a:r>
              <a:rPr lang="en-US" sz="2800" b="1" dirty="0" smtClean="0">
                <a:solidFill>
                  <a:srgbClr val="3366FF"/>
                </a:solidFill>
              </a:rPr>
              <a:t>(e.g. Confusion, Deception, Ego)</a:t>
            </a:r>
          </a:p>
          <a:p>
            <a:r>
              <a:rPr lang="en-US" sz="2800" b="1" dirty="0" smtClean="0"/>
              <a:t>Emotional Issues </a:t>
            </a:r>
            <a:r>
              <a:rPr lang="en-US" sz="2800" b="1" dirty="0" smtClean="0">
                <a:solidFill>
                  <a:srgbClr val="3366FF"/>
                </a:solidFill>
              </a:rPr>
              <a:t>(e.g. Shame, Fear, Etc.)</a:t>
            </a:r>
          </a:p>
          <a:p>
            <a:r>
              <a:rPr lang="en-US" sz="2800" b="1" dirty="0" smtClean="0"/>
              <a:t>Will Issues </a:t>
            </a:r>
            <a:r>
              <a:rPr lang="en-US" sz="2800" b="1" dirty="0" smtClean="0">
                <a:solidFill>
                  <a:srgbClr val="3366FF"/>
                </a:solidFill>
              </a:rPr>
              <a:t>(e.g. Pride, Stubbornness, Idolatry, Etc.)</a:t>
            </a:r>
            <a:endParaRPr lang="en-US" sz="2800" b="1" dirty="0">
              <a:solidFill>
                <a:srgbClr val="3366FF"/>
              </a:solidFill>
            </a:endParaRPr>
          </a:p>
        </p:txBody>
      </p:sp>
      <p:pic>
        <p:nvPicPr>
          <p:cNvPr id="6" name="Picture Placeholder 6" descr="let-God-be.jpg"/>
          <p:cNvPicPr>
            <a:picLocks noChangeAspect="1"/>
          </p:cNvPicPr>
          <p:nvPr/>
        </p:nvPicPr>
        <p:blipFill>
          <a:blip r:embed="rId2">
            <a:extLst>
              <a:ext uri="{28A0092B-C50C-407E-A947-70E740481C1C}">
                <a14:useLocalDpi xmlns:a14="http://schemas.microsoft.com/office/drawing/2010/main" val="0"/>
              </a:ext>
            </a:extLst>
          </a:blip>
          <a:srcRect t="1593" b="1593"/>
          <a:stretch>
            <a:fillRect/>
          </a:stretch>
        </p:blipFill>
        <p:spPr>
          <a:xfrm>
            <a:off x="0" y="3985846"/>
            <a:ext cx="9144000" cy="2872153"/>
          </a:xfrm>
          <a:prstGeom prst="rect">
            <a:avLst/>
          </a:prstGeom>
        </p:spPr>
      </p:pic>
    </p:spTree>
    <p:extLst>
      <p:ext uri="{BB962C8B-B14F-4D97-AF65-F5344CB8AC3E}">
        <p14:creationId xmlns:p14="http://schemas.microsoft.com/office/powerpoint/2010/main" val="17307137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dissolve">
                                      <p:cBhvr>
                                        <p:cTn id="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half" idx="2"/>
          </p:nvPr>
        </p:nvSpPr>
        <p:spPr>
          <a:xfrm>
            <a:off x="280131" y="669591"/>
            <a:ext cx="4163189" cy="4961294"/>
          </a:xfrm>
        </p:spPr>
        <p:txBody>
          <a:bodyPr>
            <a:noAutofit/>
          </a:bodyPr>
          <a:lstStyle/>
          <a:p>
            <a:r>
              <a:rPr lang="en-US" sz="2600" i="1" dirty="0"/>
              <a:t>“,,,most will not accept creation simply because they just can’t! They </a:t>
            </a:r>
            <a:r>
              <a:rPr lang="en-US" sz="2600" i="1" dirty="0" smtClean="0"/>
              <a:t>hold </a:t>
            </a:r>
            <a:r>
              <a:rPr lang="en-US" sz="2600" i="1" dirty="0"/>
              <a:t>a naturalistic viewpoint and cannot entertain the supernatural, no matter what evidence they are shown. Since they cannot accept creation, they are therefore blinded by evolution...But when one accepts the possibility of creation, the evidence for it is overwhelming.”</a:t>
            </a:r>
            <a:r>
              <a:rPr lang="en-US" sz="2600" dirty="0"/>
              <a:t> </a:t>
            </a:r>
            <a:r>
              <a:rPr lang="en-US" sz="2600" dirty="0">
                <a:solidFill>
                  <a:srgbClr val="3366FF"/>
                </a:solidFill>
              </a:rPr>
              <a:t>(Dr. Bo Kirkwood, </a:t>
            </a:r>
            <a:r>
              <a:rPr lang="en-US" sz="2600" i="1" dirty="0">
                <a:solidFill>
                  <a:srgbClr val="3366FF"/>
                </a:solidFill>
              </a:rPr>
              <a:t>Creation Versus Evolution</a:t>
            </a:r>
            <a:r>
              <a:rPr lang="en-US" sz="2600" dirty="0">
                <a:solidFill>
                  <a:srgbClr val="3366FF"/>
                </a:solidFill>
              </a:rPr>
              <a:t>, 70) </a:t>
            </a:r>
          </a:p>
        </p:txBody>
      </p:sp>
      <p:pic>
        <p:nvPicPr>
          <p:cNvPr id="3" name="Picture Placeholder 2" descr="bo.jpeg"/>
          <p:cNvPicPr>
            <a:picLocks noGrp="1" noChangeAspect="1"/>
          </p:cNvPicPr>
          <p:nvPr>
            <p:ph type="pic" idx="1"/>
          </p:nvPr>
        </p:nvPicPr>
        <p:blipFill>
          <a:blip r:embed="rId2">
            <a:extLst>
              <a:ext uri="{28A0092B-C50C-407E-A947-70E740481C1C}">
                <a14:useLocalDpi xmlns:a14="http://schemas.microsoft.com/office/drawing/2010/main" val="0"/>
              </a:ext>
            </a:extLst>
          </a:blip>
          <a:srcRect l="29531" r="29531"/>
          <a:stretch>
            <a:fillRect/>
          </a:stretch>
        </p:blipFill>
        <p:spPr/>
      </p:pic>
    </p:spTree>
    <p:extLst>
      <p:ext uri="{BB962C8B-B14F-4D97-AF65-F5344CB8AC3E}">
        <p14:creationId xmlns:p14="http://schemas.microsoft.com/office/powerpoint/2010/main" val="102577997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monod.jpg"/>
          <p:cNvPicPr>
            <a:picLocks noGrp="1" noChangeAspect="1"/>
          </p:cNvPicPr>
          <p:nvPr>
            <p:ph idx="1"/>
          </p:nvPr>
        </p:nvPicPr>
        <p:blipFill>
          <a:blip r:embed="rId2">
            <a:extLst>
              <a:ext uri="{28A0092B-C50C-407E-A947-70E740481C1C}">
                <a14:useLocalDpi xmlns:a14="http://schemas.microsoft.com/office/drawing/2010/main" val="0"/>
              </a:ext>
            </a:extLst>
          </a:blip>
          <a:srcRect t="-3711" b="-3711"/>
          <a:stretch>
            <a:fillRect/>
          </a:stretch>
        </p:blipFill>
        <p:spPr>
          <a:xfrm>
            <a:off x="5451475" y="546100"/>
            <a:ext cx="3344863" cy="5565775"/>
          </a:xfrm>
        </p:spPr>
      </p:pic>
      <p:sp>
        <p:nvSpPr>
          <p:cNvPr id="8" name="Text Placeholder 7"/>
          <p:cNvSpPr>
            <a:spLocks noGrp="1"/>
          </p:cNvSpPr>
          <p:nvPr>
            <p:ph type="body" sz="half" idx="2"/>
          </p:nvPr>
        </p:nvSpPr>
        <p:spPr>
          <a:xfrm>
            <a:off x="214921" y="722346"/>
            <a:ext cx="4884616" cy="5409067"/>
          </a:xfrm>
        </p:spPr>
        <p:txBody>
          <a:bodyPr>
            <a:noAutofit/>
          </a:bodyPr>
          <a:lstStyle/>
          <a:p>
            <a:r>
              <a:rPr lang="en-US" sz="2400" i="1" dirty="0"/>
              <a:t>“It necessarily follows that chance alone is at the source of every innovation, and of all creation in the biosphere. Pure chance, absolutely free but blind, at the very root of the stupendous edifice of evolution: this central concept of modern biology is no longer one among many other possible or even conceivable hypotheses. It is today the sole conceivable hypothesis, the only one that squares with observed and tested fact. And nothing warrants the supposition - or the hope - that on this score our position is ever likely to be revised.</a:t>
            </a:r>
            <a:r>
              <a:rPr lang="en-US" sz="2400" i="1" dirty="0" smtClean="0"/>
              <a:t>”</a:t>
            </a:r>
            <a:endParaRPr lang="en-US" sz="2400" dirty="0"/>
          </a:p>
        </p:txBody>
      </p:sp>
    </p:spTree>
    <p:extLst>
      <p:ext uri="{BB962C8B-B14F-4D97-AF65-F5344CB8AC3E}">
        <p14:creationId xmlns:p14="http://schemas.microsoft.com/office/powerpoint/2010/main" val="233183587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05430" y="4943234"/>
            <a:ext cx="8758817" cy="1346479"/>
          </a:xfrm>
        </p:spPr>
        <p:txBody>
          <a:bodyPr/>
          <a:lstStyle/>
          <a:p>
            <a:r>
              <a:rPr lang="en-US" sz="4400" b="1" u="sng" dirty="0" smtClean="0"/>
              <a:t>A Summation Of Scientific Evidence That We Have Covered</a:t>
            </a:r>
            <a:endParaRPr lang="en-US" sz="4400" b="1" dirty="0"/>
          </a:p>
        </p:txBody>
      </p:sp>
      <p:pic>
        <p:nvPicPr>
          <p:cNvPr id="3" name="Picture Placeholder 2" descr="andrew-preble-199410-unsplash.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416" b="1416"/>
          <a:stretch>
            <a:fillRect/>
          </a:stretch>
        </p:blipFill>
        <p:spPr/>
      </p:pic>
    </p:spTree>
    <p:extLst>
      <p:ext uri="{BB962C8B-B14F-4D97-AF65-F5344CB8AC3E}">
        <p14:creationId xmlns:p14="http://schemas.microsoft.com/office/powerpoint/2010/main" val="117487099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75842" y="414451"/>
            <a:ext cx="8811845" cy="4571999"/>
          </a:xfrm>
        </p:spPr>
        <p:txBody>
          <a:bodyPr/>
          <a:lstStyle/>
          <a:p>
            <a:pPr marL="0" indent="0" algn="ctr">
              <a:buNone/>
            </a:pPr>
            <a:r>
              <a:rPr lang="en-US" sz="2800" i="1" dirty="0"/>
              <a:t>“We take the side of science in spite of the patent absurdity of some of the constructs. In spite of its failure to fulfill many of its extravagant promises of health and life, in spite of the tolerance of the scientific community for unsubstantiated just-so stories, because we have a prior commitment, a commitment to materialism. It is not that the methods and intuitions of science somehow compel us to accept a natural explanation of the phenomenal world, but on the contrary, we are forced by our prior adherence to natural causes to create an apparatus of investigation and a set of concepts that produce material explanations, no matter how mystifying to the uninitiated. </a:t>
            </a:r>
            <a:r>
              <a:rPr lang="en-US" sz="2800" i="1" dirty="0" smtClean="0"/>
              <a:t>Moreover</a:t>
            </a:r>
            <a:r>
              <a:rPr lang="en-US" sz="2800" i="1" dirty="0"/>
              <a:t>, that materialism is absolute, for we cannot allow a </a:t>
            </a:r>
            <a:r>
              <a:rPr lang="en-US" sz="2800" i="1" dirty="0" smtClean="0"/>
              <a:t>Divine </a:t>
            </a:r>
            <a:r>
              <a:rPr lang="en-US" sz="2800" i="1" dirty="0"/>
              <a:t>Foot in the door.”</a:t>
            </a:r>
            <a:r>
              <a:rPr lang="en-US" sz="2800" dirty="0"/>
              <a:t> </a:t>
            </a:r>
            <a:r>
              <a:rPr lang="en-US" sz="2800" dirty="0">
                <a:solidFill>
                  <a:srgbClr val="3366FF"/>
                </a:solidFill>
              </a:rPr>
              <a:t>(Richard </a:t>
            </a:r>
            <a:r>
              <a:rPr lang="en-US" sz="2800" dirty="0" err="1">
                <a:solidFill>
                  <a:srgbClr val="3366FF"/>
                </a:solidFill>
              </a:rPr>
              <a:t>Lewontin</a:t>
            </a:r>
            <a:r>
              <a:rPr lang="en-US" sz="2800" dirty="0">
                <a:solidFill>
                  <a:srgbClr val="3366FF"/>
                </a:solidFill>
              </a:rPr>
              <a:t>, Harvard Geneticist </a:t>
            </a:r>
            <a:r>
              <a:rPr lang="en-US" sz="2800" dirty="0" smtClean="0">
                <a:solidFill>
                  <a:srgbClr val="3366FF"/>
                </a:solidFill>
              </a:rPr>
              <a:t>in </a:t>
            </a:r>
            <a:r>
              <a:rPr lang="en-US" sz="2800" dirty="0">
                <a:solidFill>
                  <a:srgbClr val="3366FF"/>
                </a:solidFill>
              </a:rPr>
              <a:t>1997 </a:t>
            </a:r>
            <a:r>
              <a:rPr lang="en-US" sz="2800" i="1" dirty="0">
                <a:solidFill>
                  <a:srgbClr val="3366FF"/>
                </a:solidFill>
              </a:rPr>
              <a:t>New York Review Of Books</a:t>
            </a:r>
            <a:r>
              <a:rPr lang="en-US" sz="2800" dirty="0">
                <a:solidFill>
                  <a:srgbClr val="3366FF"/>
                </a:solidFill>
              </a:rPr>
              <a:t>)</a:t>
            </a:r>
            <a:r>
              <a:rPr lang="en-US" sz="2800" dirty="0">
                <a:solidFill>
                  <a:srgbClr val="3366FF"/>
                </a:solidFill>
              </a:rPr>
              <a:t> </a:t>
            </a:r>
            <a:endParaRPr lang="en-US" sz="2800" b="1" dirty="0">
              <a:solidFill>
                <a:srgbClr val="3366FF"/>
              </a:solidFill>
            </a:endParaRPr>
          </a:p>
          <a:p>
            <a:pPr marL="0" indent="0">
              <a:buNone/>
            </a:pPr>
            <a:endParaRPr lang="en-US" dirty="0"/>
          </a:p>
        </p:txBody>
      </p:sp>
    </p:spTree>
    <p:extLst>
      <p:ext uri="{BB962C8B-B14F-4D97-AF65-F5344CB8AC3E}">
        <p14:creationId xmlns:p14="http://schemas.microsoft.com/office/powerpoint/2010/main" val="300458389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idx="1"/>
          </p:nvPr>
        </p:nvSpPr>
        <p:spPr/>
        <p:txBody>
          <a:bodyPr/>
          <a:lstStyle/>
          <a:p>
            <a:r>
              <a:rPr lang="en-US" i="1" dirty="0"/>
              <a:t>“If [God] does exist, I personally want nothing to do with him.”</a:t>
            </a:r>
            <a:r>
              <a:rPr lang="en-US" dirty="0"/>
              <a:t> 	</a:t>
            </a:r>
            <a:r>
              <a:rPr lang="en-US" dirty="0"/>
              <a:t> </a:t>
            </a:r>
          </a:p>
        </p:txBody>
      </p:sp>
      <p:pic>
        <p:nvPicPr>
          <p:cNvPr id="14" name="Content Placeholder 13" descr="vic.jp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6441" r="-7166"/>
          <a:stretch/>
        </p:blipFill>
        <p:spPr/>
      </p:pic>
      <p:sp>
        <p:nvSpPr>
          <p:cNvPr id="12" name="Text Placeholder 11"/>
          <p:cNvSpPr>
            <a:spLocks noGrp="1"/>
          </p:cNvSpPr>
          <p:nvPr>
            <p:ph type="body" sz="quarter" idx="3"/>
          </p:nvPr>
        </p:nvSpPr>
        <p:spPr>
          <a:xfrm>
            <a:off x="4645026" y="2458310"/>
            <a:ext cx="3776472" cy="427877"/>
          </a:xfrm>
        </p:spPr>
        <p:txBody>
          <a:bodyPr/>
          <a:lstStyle/>
          <a:p>
            <a:r>
              <a:rPr lang="en-US" i="1" dirty="0"/>
              <a:t>“I want atheism </a:t>
            </a:r>
            <a:r>
              <a:rPr lang="en-US" i="1" dirty="0" smtClean="0"/>
              <a:t>to </a:t>
            </a:r>
            <a:r>
              <a:rPr lang="en-US" i="1" dirty="0"/>
              <a:t>be true...It isn’t just that I don’t believe in God...I don’t want </a:t>
            </a:r>
            <a:r>
              <a:rPr lang="en-US" i="1" dirty="0" smtClean="0"/>
              <a:t>there </a:t>
            </a:r>
            <a:r>
              <a:rPr lang="en-US" i="1" dirty="0"/>
              <a:t>to be a God. I don’t want the universe to be like that.”</a:t>
            </a:r>
            <a:r>
              <a:rPr lang="en-US" dirty="0"/>
              <a:t> </a:t>
            </a:r>
          </a:p>
        </p:txBody>
      </p:sp>
      <p:pic>
        <p:nvPicPr>
          <p:cNvPr id="15" name="Content Placeholder 14" descr="tom.jpg"/>
          <p:cNvPicPr>
            <a:picLocks noGrp="1" noChangeAspect="1"/>
          </p:cNvPicPr>
          <p:nvPr>
            <p:ph sz="quarter" idx="4"/>
          </p:nvPr>
        </p:nvPicPr>
        <p:blipFill rotWithShape="1">
          <a:blip r:embed="rId3">
            <a:extLst>
              <a:ext uri="{28A0092B-C50C-407E-A947-70E740481C1C}">
                <a14:useLocalDpi xmlns:a14="http://schemas.microsoft.com/office/drawing/2010/main" val="0"/>
              </a:ext>
            </a:extLst>
          </a:blip>
          <a:srcRect l="-5008" r="-12140"/>
          <a:stretch/>
        </p:blipFill>
        <p:spPr>
          <a:xfrm>
            <a:off x="4781795" y="3203575"/>
            <a:ext cx="3776663" cy="2968625"/>
          </a:xfrm>
        </p:spPr>
      </p:pic>
      <p:sp>
        <p:nvSpPr>
          <p:cNvPr id="16" name="TextBox 15"/>
          <p:cNvSpPr txBox="1"/>
          <p:nvPr/>
        </p:nvSpPr>
        <p:spPr>
          <a:xfrm>
            <a:off x="898769" y="6310923"/>
            <a:ext cx="3360616" cy="400110"/>
          </a:xfrm>
          <a:prstGeom prst="rect">
            <a:avLst/>
          </a:prstGeom>
          <a:noFill/>
        </p:spPr>
        <p:txBody>
          <a:bodyPr wrap="square" rtlCol="0">
            <a:spAutoFit/>
          </a:bodyPr>
          <a:lstStyle/>
          <a:p>
            <a:pPr algn="ctr"/>
            <a:r>
              <a:rPr lang="en-US" sz="2000" b="1" u="sng" dirty="0" smtClean="0">
                <a:solidFill>
                  <a:srgbClr val="3366FF"/>
                </a:solidFill>
              </a:rPr>
              <a:t>Physicist Victor </a:t>
            </a:r>
            <a:r>
              <a:rPr lang="en-US" sz="2000" b="1" u="sng" dirty="0" err="1" smtClean="0">
                <a:solidFill>
                  <a:srgbClr val="3366FF"/>
                </a:solidFill>
              </a:rPr>
              <a:t>Stenger</a:t>
            </a:r>
            <a:endParaRPr lang="en-US" sz="2000" b="1" u="sng" dirty="0">
              <a:solidFill>
                <a:srgbClr val="3366FF"/>
              </a:solidFill>
            </a:endParaRPr>
          </a:p>
        </p:txBody>
      </p:sp>
      <p:sp>
        <p:nvSpPr>
          <p:cNvPr id="17" name="TextBox 16"/>
          <p:cNvSpPr txBox="1"/>
          <p:nvPr/>
        </p:nvSpPr>
        <p:spPr>
          <a:xfrm>
            <a:off x="4781795" y="6310923"/>
            <a:ext cx="3639703" cy="400110"/>
          </a:xfrm>
          <a:prstGeom prst="rect">
            <a:avLst/>
          </a:prstGeom>
          <a:noFill/>
        </p:spPr>
        <p:txBody>
          <a:bodyPr wrap="square" rtlCol="0">
            <a:spAutoFit/>
          </a:bodyPr>
          <a:lstStyle/>
          <a:p>
            <a:pPr algn="ctr"/>
            <a:r>
              <a:rPr lang="en-US" sz="2000" b="1" u="sng" dirty="0" smtClean="0">
                <a:solidFill>
                  <a:srgbClr val="3366FF"/>
                </a:solidFill>
              </a:rPr>
              <a:t>Philosopher Thomas Nagel</a:t>
            </a:r>
            <a:endParaRPr lang="en-US" sz="2000" b="1" u="sng" dirty="0">
              <a:solidFill>
                <a:srgbClr val="3366FF"/>
              </a:solidFill>
            </a:endParaRPr>
          </a:p>
        </p:txBody>
      </p:sp>
    </p:spTree>
    <p:extLst>
      <p:ext uri="{BB962C8B-B14F-4D97-AF65-F5344CB8AC3E}">
        <p14:creationId xmlns:p14="http://schemas.microsoft.com/office/powerpoint/2010/main" val="194372869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71487" y="1299304"/>
            <a:ext cx="3792537" cy="1341344"/>
          </a:xfrm>
        </p:spPr>
        <p:txBody>
          <a:bodyPr/>
          <a:lstStyle/>
          <a:p>
            <a:r>
              <a:rPr lang="en-US" sz="2800" b="1" i="1" dirty="0" smtClean="0"/>
              <a:t>“Why did the scientific community jump at Darwin’s ideas?” </a:t>
            </a:r>
            <a:r>
              <a:rPr lang="en-US" sz="2800" b="1" dirty="0" smtClean="0"/>
              <a:t>(</a:t>
            </a:r>
            <a:r>
              <a:rPr lang="en-US" sz="2800" b="1" dirty="0" err="1" smtClean="0"/>
              <a:t>Merv</a:t>
            </a:r>
            <a:r>
              <a:rPr lang="en-US" sz="2800" b="1" dirty="0" smtClean="0"/>
              <a:t> Griffin)</a:t>
            </a:r>
            <a:endParaRPr lang="en-US" sz="2800" b="1" dirty="0"/>
          </a:p>
        </p:txBody>
      </p:sp>
      <p:sp>
        <p:nvSpPr>
          <p:cNvPr id="9" name="Text Placeholder 8"/>
          <p:cNvSpPr>
            <a:spLocks noGrp="1"/>
          </p:cNvSpPr>
          <p:nvPr>
            <p:ph type="body" sz="half" idx="2"/>
          </p:nvPr>
        </p:nvSpPr>
        <p:spPr>
          <a:xfrm>
            <a:off x="471487" y="2786333"/>
            <a:ext cx="3792537" cy="1394902"/>
          </a:xfrm>
        </p:spPr>
        <p:txBody>
          <a:bodyPr>
            <a:noAutofit/>
          </a:bodyPr>
          <a:lstStyle/>
          <a:p>
            <a:r>
              <a:rPr lang="en-US" sz="2800" b="1" i="1" dirty="0" smtClean="0"/>
              <a:t>“I suppose the reason why we leapt at the Origin of Species was that the idea of God interfered with our sexual mores.” </a:t>
            </a:r>
            <a:r>
              <a:rPr lang="en-US" sz="2800" b="1" dirty="0" smtClean="0"/>
              <a:t>(Julian Huxley)</a:t>
            </a:r>
            <a:endParaRPr lang="en-US" sz="2800" b="1" dirty="0"/>
          </a:p>
        </p:txBody>
      </p:sp>
      <p:pic>
        <p:nvPicPr>
          <p:cNvPr id="10" name="Picture Placeholder 9" descr="hux.jpg"/>
          <p:cNvPicPr>
            <a:picLocks noGrp="1" noChangeAspect="1"/>
          </p:cNvPicPr>
          <p:nvPr>
            <p:ph type="pic" idx="1"/>
          </p:nvPr>
        </p:nvPicPr>
        <p:blipFill>
          <a:blip r:embed="rId2">
            <a:extLst>
              <a:ext uri="{28A0092B-C50C-407E-A947-70E740481C1C}">
                <a14:useLocalDpi xmlns:a14="http://schemas.microsoft.com/office/drawing/2010/main" val="0"/>
              </a:ext>
            </a:extLst>
          </a:blip>
          <a:srcRect l="8982" r="8982"/>
          <a:stretch>
            <a:fillRect/>
          </a:stretch>
        </p:blipFill>
        <p:spPr/>
      </p:pic>
    </p:spTree>
    <p:extLst>
      <p:ext uri="{BB962C8B-B14F-4D97-AF65-F5344CB8AC3E}">
        <p14:creationId xmlns:p14="http://schemas.microsoft.com/office/powerpoint/2010/main" val="20168162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26141" y="451740"/>
            <a:ext cx="7691719" cy="1143000"/>
          </a:xfrm>
        </p:spPr>
        <p:txBody>
          <a:bodyPr/>
          <a:lstStyle/>
          <a:p>
            <a:r>
              <a:rPr lang="en-US" sz="4400" b="1" i="1" u="sng" dirty="0" smtClean="0"/>
              <a:t>So, How Should We Respond?</a:t>
            </a:r>
            <a:endParaRPr lang="en-US" sz="4400" b="1" i="1" u="sng" dirty="0"/>
          </a:p>
        </p:txBody>
      </p:sp>
      <p:sp>
        <p:nvSpPr>
          <p:cNvPr id="5" name="Content Placeholder 4"/>
          <p:cNvSpPr>
            <a:spLocks noGrp="1"/>
          </p:cNvSpPr>
          <p:nvPr>
            <p:ph idx="1"/>
          </p:nvPr>
        </p:nvSpPr>
        <p:spPr>
          <a:xfrm>
            <a:off x="354835" y="1733023"/>
            <a:ext cx="8441333" cy="4571999"/>
          </a:xfrm>
        </p:spPr>
        <p:txBody>
          <a:bodyPr>
            <a:noAutofit/>
          </a:bodyPr>
          <a:lstStyle/>
          <a:p>
            <a:pPr marL="0" indent="0" algn="ctr">
              <a:buNone/>
            </a:pPr>
            <a:r>
              <a:rPr lang="en-US" sz="2800" b="1" dirty="0" smtClean="0"/>
              <a:t>If people won’t listen, why do we even try?</a:t>
            </a:r>
          </a:p>
          <a:p>
            <a:pPr marL="0" indent="0" algn="ctr">
              <a:buNone/>
            </a:pPr>
            <a:r>
              <a:rPr lang="en-US" sz="2800" b="1" i="1" dirty="0" smtClean="0"/>
              <a:t>“</a:t>
            </a:r>
            <a:r>
              <a:rPr lang="en-US" sz="2800" b="1" i="1" dirty="0"/>
              <a:t>Therefore, my beloved brethren, be steadfast, immovable, always abounding in the work of the Lord, knowing that your toil is not in vain in the Lord.” </a:t>
            </a:r>
            <a:r>
              <a:rPr lang="en-US" sz="2800" b="1" i="1" dirty="0" smtClean="0">
                <a:solidFill>
                  <a:srgbClr val="3366FF"/>
                </a:solidFill>
              </a:rPr>
              <a:t>(1 Corinthians 15:58)</a:t>
            </a:r>
          </a:p>
          <a:p>
            <a:pPr marL="0" indent="0" algn="ctr">
              <a:buNone/>
            </a:pPr>
            <a:r>
              <a:rPr lang="en-US" sz="2800" b="1" i="1" dirty="0"/>
              <a:t>“but sanctify Christ as Lord in your hearts, always being ready to make a defense to everyone who asks you to give an account for the hope that is in you, yet with gentleness and </a:t>
            </a:r>
            <a:r>
              <a:rPr lang="en-US" sz="2800" b="1" i="1" dirty="0" smtClean="0"/>
              <a:t>reverence” (</a:t>
            </a:r>
            <a:r>
              <a:rPr lang="en-US" sz="2800" b="1" i="1" dirty="0" smtClean="0">
                <a:solidFill>
                  <a:srgbClr val="3366FF"/>
                </a:solidFill>
              </a:rPr>
              <a:t>1 Peter 3:15)</a:t>
            </a:r>
            <a:endParaRPr lang="en-US" sz="2800" b="1" dirty="0">
              <a:solidFill>
                <a:srgbClr val="3366FF"/>
              </a:solidFill>
            </a:endParaRPr>
          </a:p>
        </p:txBody>
      </p:sp>
    </p:spTree>
    <p:extLst>
      <p:ext uri="{BB962C8B-B14F-4D97-AF65-F5344CB8AC3E}">
        <p14:creationId xmlns:p14="http://schemas.microsoft.com/office/powerpoint/2010/main" val="13826140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dissolv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dissolv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400" b="1" i="1" u="sng" dirty="0" smtClean="0"/>
              <a:t>So, How Should We Respond?</a:t>
            </a:r>
            <a:endParaRPr lang="en-US" sz="4400" b="1" i="1" u="sng" dirty="0"/>
          </a:p>
        </p:txBody>
      </p:sp>
      <p:sp>
        <p:nvSpPr>
          <p:cNvPr id="6" name="Text Placeholder 5"/>
          <p:cNvSpPr>
            <a:spLocks noGrp="1"/>
          </p:cNvSpPr>
          <p:nvPr>
            <p:ph type="body" idx="1"/>
          </p:nvPr>
        </p:nvSpPr>
        <p:spPr/>
        <p:txBody>
          <a:bodyPr>
            <a:noAutofit/>
          </a:bodyPr>
          <a:lstStyle/>
          <a:p>
            <a:r>
              <a:rPr lang="en-US" sz="3200" i="1" dirty="0" smtClean="0"/>
              <a:t>As Paul At Mars Hill</a:t>
            </a:r>
            <a:endParaRPr lang="en-US" sz="3200" i="1" dirty="0"/>
          </a:p>
        </p:txBody>
      </p:sp>
      <p:pic>
        <p:nvPicPr>
          <p:cNvPr id="10" name="Content Placeholder 9" descr="areopagus.jpg"/>
          <p:cNvPicPr>
            <a:picLocks noGrp="1" noChangeAspect="1"/>
          </p:cNvPicPr>
          <p:nvPr>
            <p:ph sz="half" idx="2"/>
          </p:nvPr>
        </p:nvPicPr>
        <p:blipFill>
          <a:blip r:embed="rId2">
            <a:extLst>
              <a:ext uri="{28A0092B-C50C-407E-A947-70E740481C1C}">
                <a14:useLocalDpi xmlns:a14="http://schemas.microsoft.com/office/drawing/2010/main" val="0"/>
              </a:ext>
            </a:extLst>
          </a:blip>
          <a:srcRect l="12397" r="12397"/>
          <a:stretch>
            <a:fillRect/>
          </a:stretch>
        </p:blipFill>
        <p:spPr/>
      </p:pic>
      <p:sp>
        <p:nvSpPr>
          <p:cNvPr id="8" name="Text Placeholder 7"/>
          <p:cNvSpPr>
            <a:spLocks noGrp="1"/>
          </p:cNvSpPr>
          <p:nvPr>
            <p:ph type="body" sz="quarter" idx="3"/>
          </p:nvPr>
        </p:nvSpPr>
        <p:spPr/>
        <p:txBody>
          <a:bodyPr>
            <a:noAutofit/>
          </a:bodyPr>
          <a:lstStyle/>
          <a:p>
            <a:r>
              <a:rPr lang="en-US" sz="3200" i="1" dirty="0" smtClean="0"/>
              <a:t>As Ezekiel To Israel</a:t>
            </a:r>
            <a:endParaRPr lang="en-US" sz="3200" i="1" dirty="0"/>
          </a:p>
        </p:txBody>
      </p:sp>
      <p:pic>
        <p:nvPicPr>
          <p:cNvPr id="11" name="Content Placeholder 10" descr="ezek.jpg"/>
          <p:cNvPicPr>
            <a:picLocks noGrp="1" noChangeAspect="1"/>
          </p:cNvPicPr>
          <p:nvPr>
            <p:ph sz="quarter" idx="4"/>
          </p:nvPr>
        </p:nvPicPr>
        <p:blipFill rotWithShape="1">
          <a:blip r:embed="rId3">
            <a:extLst>
              <a:ext uri="{28A0092B-C50C-407E-A947-70E740481C1C}">
                <a14:useLocalDpi xmlns:a14="http://schemas.microsoft.com/office/drawing/2010/main" val="0"/>
              </a:ext>
            </a:extLst>
          </a:blip>
          <a:srcRect r="-96"/>
          <a:stretch/>
        </p:blipFill>
        <p:spPr>
          <a:xfrm>
            <a:off x="4826002" y="2174875"/>
            <a:ext cx="3595499" cy="3997325"/>
          </a:xfrm>
        </p:spPr>
      </p:pic>
    </p:spTree>
    <p:extLst>
      <p:ext uri="{BB962C8B-B14F-4D97-AF65-F5344CB8AC3E}">
        <p14:creationId xmlns:p14="http://schemas.microsoft.com/office/powerpoint/2010/main" val="22520472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dissolve">
                                      <p:cBhvr>
                                        <p:cTn id="15" dur="500"/>
                                        <p:tgtEl>
                                          <p:spTgt spid="8">
                                            <p:txEl>
                                              <p:pRg st="0" end="0"/>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dissolv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726141" y="314978"/>
            <a:ext cx="7691719" cy="6113175"/>
          </a:xfrm>
        </p:spPr>
        <p:txBody>
          <a:bodyPr/>
          <a:lstStyle/>
          <a:p>
            <a:r>
              <a:rPr lang="en-US" b="1" dirty="0" smtClean="0"/>
              <a:t>God Is Real.</a:t>
            </a:r>
            <a:r>
              <a:rPr lang="en-US" b="1" dirty="0"/>
              <a:t/>
            </a:r>
            <a:br>
              <a:rPr lang="en-US" b="1" dirty="0"/>
            </a:br>
            <a:r>
              <a:rPr lang="en-US" b="1" dirty="0" smtClean="0"/>
              <a:t/>
            </a:r>
            <a:br>
              <a:rPr lang="en-US" b="1" dirty="0" smtClean="0"/>
            </a:br>
            <a:r>
              <a:rPr lang="en-US" b="1" dirty="0" smtClean="0"/>
              <a:t>Heaven And Hell </a:t>
            </a:r>
            <a:br>
              <a:rPr lang="en-US" b="1" dirty="0" smtClean="0"/>
            </a:br>
            <a:r>
              <a:rPr lang="en-US" b="1" dirty="0" smtClean="0"/>
              <a:t>Are Real.</a:t>
            </a:r>
            <a:r>
              <a:rPr lang="en-US" b="1" dirty="0"/>
              <a:t/>
            </a:r>
            <a:br>
              <a:rPr lang="en-US" b="1" dirty="0"/>
            </a:br>
            <a:r>
              <a:rPr lang="en-US" b="1" dirty="0" smtClean="0"/>
              <a:t/>
            </a:r>
            <a:br>
              <a:rPr lang="en-US" b="1" dirty="0" smtClean="0"/>
            </a:br>
            <a:r>
              <a:rPr lang="en-US" b="1" dirty="0" smtClean="0"/>
              <a:t>Sin And Salvation </a:t>
            </a:r>
            <a:br>
              <a:rPr lang="en-US" b="1" dirty="0" smtClean="0"/>
            </a:br>
            <a:r>
              <a:rPr lang="en-US" b="1" dirty="0" smtClean="0"/>
              <a:t>Are Real.</a:t>
            </a:r>
            <a:endParaRPr lang="en-US" b="1" dirty="0"/>
          </a:p>
        </p:txBody>
      </p:sp>
    </p:spTree>
    <p:extLst>
      <p:ext uri="{BB962C8B-B14F-4D97-AF65-F5344CB8AC3E}">
        <p14:creationId xmlns:p14="http://schemas.microsoft.com/office/powerpoint/2010/main" val="386151607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155" y="314979"/>
            <a:ext cx="8499230" cy="1143000"/>
          </a:xfrm>
        </p:spPr>
        <p:txBody>
          <a:bodyPr/>
          <a:lstStyle/>
          <a:p>
            <a:r>
              <a:rPr lang="en-US" b="1" u="sng" dirty="0" smtClean="0"/>
              <a:t>#1: God, Science, Origins</a:t>
            </a:r>
            <a:endParaRPr lang="en-US" b="1" u="sng" dirty="0"/>
          </a:p>
        </p:txBody>
      </p:sp>
      <p:sp>
        <p:nvSpPr>
          <p:cNvPr id="3" name="Content Placeholder 2"/>
          <p:cNvSpPr>
            <a:spLocks noGrp="1"/>
          </p:cNvSpPr>
          <p:nvPr>
            <p:ph idx="1"/>
          </p:nvPr>
        </p:nvSpPr>
        <p:spPr>
          <a:xfrm>
            <a:off x="332155" y="1586753"/>
            <a:ext cx="8499230" cy="4571999"/>
          </a:xfrm>
        </p:spPr>
        <p:txBody>
          <a:bodyPr>
            <a:normAutofit/>
          </a:bodyPr>
          <a:lstStyle/>
          <a:p>
            <a:r>
              <a:rPr lang="en-US" sz="2800" b="1" dirty="0" smtClean="0"/>
              <a:t>Fields Of Study: </a:t>
            </a:r>
            <a:r>
              <a:rPr lang="en-US" sz="2800" dirty="0" smtClean="0"/>
              <a:t>Anatomy, Physics, Epistemology, Cosmology, etc.</a:t>
            </a:r>
          </a:p>
          <a:p>
            <a:r>
              <a:rPr lang="en-US" sz="2800" b="1" dirty="0" smtClean="0"/>
              <a:t>Key Passages: </a:t>
            </a:r>
            <a:r>
              <a:rPr lang="en-US" sz="2800" dirty="0" smtClean="0"/>
              <a:t>Genesis 1:1; Hebrews 11:3</a:t>
            </a:r>
            <a:endParaRPr lang="en-US" sz="2800" dirty="0"/>
          </a:p>
        </p:txBody>
      </p:sp>
      <p:pic>
        <p:nvPicPr>
          <p:cNvPr id="4" name="Picture 3" descr="hend-00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68614"/>
            <a:ext cx="9144000" cy="2989385"/>
          </a:xfrm>
          <a:prstGeom prst="rect">
            <a:avLst/>
          </a:prstGeom>
        </p:spPr>
      </p:pic>
    </p:spTree>
    <p:extLst>
      <p:ext uri="{BB962C8B-B14F-4D97-AF65-F5344CB8AC3E}">
        <p14:creationId xmlns:p14="http://schemas.microsoft.com/office/powerpoint/2010/main" val="310184610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155" y="314979"/>
            <a:ext cx="8499230" cy="1143000"/>
          </a:xfrm>
        </p:spPr>
        <p:txBody>
          <a:bodyPr/>
          <a:lstStyle/>
          <a:p>
            <a:r>
              <a:rPr lang="en-US" sz="4800" b="1" u="sng" dirty="0" smtClean="0"/>
              <a:t>#2: Intro To Intelligent Design</a:t>
            </a:r>
            <a:endParaRPr lang="en-US" sz="4800" b="1" u="sng" dirty="0"/>
          </a:p>
        </p:txBody>
      </p:sp>
      <p:sp>
        <p:nvSpPr>
          <p:cNvPr id="3" name="Content Placeholder 2"/>
          <p:cNvSpPr>
            <a:spLocks noGrp="1"/>
          </p:cNvSpPr>
          <p:nvPr>
            <p:ph idx="1"/>
          </p:nvPr>
        </p:nvSpPr>
        <p:spPr>
          <a:xfrm>
            <a:off x="332155" y="1586753"/>
            <a:ext cx="8499230" cy="4571999"/>
          </a:xfrm>
        </p:spPr>
        <p:txBody>
          <a:bodyPr>
            <a:normAutofit/>
          </a:bodyPr>
          <a:lstStyle/>
          <a:p>
            <a:r>
              <a:rPr lang="en-US" sz="2800" b="1" dirty="0" smtClean="0"/>
              <a:t>Fields Of Study: </a:t>
            </a:r>
            <a:r>
              <a:rPr lang="en-US" sz="2800" dirty="0" smtClean="0"/>
              <a:t>Engineering, Biology, Astronomy, Mathematics, etc.</a:t>
            </a:r>
          </a:p>
          <a:p>
            <a:r>
              <a:rPr lang="en-US" sz="2800" b="1" dirty="0" smtClean="0"/>
              <a:t>Key Passages: </a:t>
            </a:r>
            <a:r>
              <a:rPr lang="en-US" sz="2800" dirty="0"/>
              <a:t>Hebrews 3:4; Psalms 8:1-4; 19:1</a:t>
            </a:r>
            <a:r>
              <a:rPr lang="en-US" sz="2800" dirty="0"/>
              <a:t> </a:t>
            </a:r>
          </a:p>
        </p:txBody>
      </p:sp>
      <p:pic>
        <p:nvPicPr>
          <p:cNvPr id="4" name="Picture 3" descr="DNA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90462"/>
            <a:ext cx="9144000" cy="3067537"/>
          </a:xfrm>
          <a:prstGeom prst="rect">
            <a:avLst/>
          </a:prstGeom>
        </p:spPr>
      </p:pic>
    </p:spTree>
    <p:extLst>
      <p:ext uri="{BB962C8B-B14F-4D97-AF65-F5344CB8AC3E}">
        <p14:creationId xmlns:p14="http://schemas.microsoft.com/office/powerpoint/2010/main" val="52764282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155" y="314979"/>
            <a:ext cx="8499230" cy="1143000"/>
          </a:xfrm>
        </p:spPr>
        <p:txBody>
          <a:bodyPr/>
          <a:lstStyle/>
          <a:p>
            <a:r>
              <a:rPr lang="en-US" b="1" u="sng" dirty="0" smtClean="0"/>
              <a:t>#3: Anthropic Constants</a:t>
            </a:r>
            <a:endParaRPr lang="en-US" b="1" u="sng" dirty="0"/>
          </a:p>
        </p:txBody>
      </p:sp>
      <p:sp>
        <p:nvSpPr>
          <p:cNvPr id="3" name="Content Placeholder 2"/>
          <p:cNvSpPr>
            <a:spLocks noGrp="1"/>
          </p:cNvSpPr>
          <p:nvPr>
            <p:ph idx="1"/>
          </p:nvPr>
        </p:nvSpPr>
        <p:spPr>
          <a:xfrm>
            <a:off x="332155" y="1586753"/>
            <a:ext cx="8499230" cy="4571999"/>
          </a:xfrm>
        </p:spPr>
        <p:txBody>
          <a:bodyPr>
            <a:normAutofit/>
          </a:bodyPr>
          <a:lstStyle/>
          <a:p>
            <a:r>
              <a:rPr lang="en-US" sz="2800" b="1" dirty="0" smtClean="0"/>
              <a:t>Fields Of Study: </a:t>
            </a:r>
            <a:r>
              <a:rPr lang="en-US" sz="2800" dirty="0" smtClean="0"/>
              <a:t>Astronomy, Physics, Meteorology, Geology, etc.</a:t>
            </a:r>
          </a:p>
          <a:p>
            <a:r>
              <a:rPr lang="en-US" sz="2800" b="1" dirty="0" smtClean="0"/>
              <a:t>Key Passages: </a:t>
            </a:r>
            <a:r>
              <a:rPr lang="en-US" sz="2800" dirty="0"/>
              <a:t>Isaiah 45:18-19; Colossians 1:16-</a:t>
            </a:r>
            <a:r>
              <a:rPr lang="en-US" sz="2800" dirty="0" smtClean="0"/>
              <a:t>17</a:t>
            </a:r>
            <a:endParaRPr lang="en-US" sz="2800" dirty="0"/>
          </a:p>
        </p:txBody>
      </p:sp>
      <p:pic>
        <p:nvPicPr>
          <p:cNvPr id="4" name="Picture 3" descr="helpother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12308"/>
            <a:ext cx="9143999" cy="3145692"/>
          </a:xfrm>
          <a:prstGeom prst="rect">
            <a:avLst/>
          </a:prstGeom>
        </p:spPr>
      </p:pic>
    </p:spTree>
    <p:extLst>
      <p:ext uri="{BB962C8B-B14F-4D97-AF65-F5344CB8AC3E}">
        <p14:creationId xmlns:p14="http://schemas.microsoft.com/office/powerpoint/2010/main" val="52764282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155" y="314979"/>
            <a:ext cx="8499230" cy="1143000"/>
          </a:xfrm>
        </p:spPr>
        <p:txBody>
          <a:bodyPr/>
          <a:lstStyle/>
          <a:p>
            <a:r>
              <a:rPr lang="en-US" b="1" u="sng" dirty="0" smtClean="0"/>
              <a:t>#4: The Designed Man</a:t>
            </a:r>
            <a:endParaRPr lang="en-US" b="1" u="sng" dirty="0"/>
          </a:p>
        </p:txBody>
      </p:sp>
      <p:sp>
        <p:nvSpPr>
          <p:cNvPr id="3" name="Content Placeholder 2"/>
          <p:cNvSpPr>
            <a:spLocks noGrp="1"/>
          </p:cNvSpPr>
          <p:nvPr>
            <p:ph idx="1"/>
          </p:nvPr>
        </p:nvSpPr>
        <p:spPr>
          <a:xfrm>
            <a:off x="332155" y="1586753"/>
            <a:ext cx="8499230" cy="4571999"/>
          </a:xfrm>
        </p:spPr>
        <p:txBody>
          <a:bodyPr>
            <a:normAutofit/>
          </a:bodyPr>
          <a:lstStyle/>
          <a:p>
            <a:r>
              <a:rPr lang="en-US" sz="2800" b="1" dirty="0" smtClean="0"/>
              <a:t>Fields Of Study: </a:t>
            </a:r>
            <a:r>
              <a:rPr lang="en-US" sz="2800" dirty="0"/>
              <a:t>Anatomy, Physiology, Biology, Biomechanics, Biophysics, </a:t>
            </a:r>
            <a:r>
              <a:rPr lang="en-US" sz="2800" dirty="0" smtClean="0"/>
              <a:t>Biochemistry</a:t>
            </a:r>
            <a:r>
              <a:rPr lang="en-US" sz="2800" dirty="0"/>
              <a:t>, Neurology, Audiology, Ophthalmology, Orthopedics, </a:t>
            </a:r>
            <a:r>
              <a:rPr lang="en-US" sz="2800" dirty="0" smtClean="0"/>
              <a:t>Hematology</a:t>
            </a:r>
            <a:r>
              <a:rPr lang="en-US" sz="2800" dirty="0"/>
              <a:t>, Genetics, etc.</a:t>
            </a:r>
            <a:r>
              <a:rPr lang="en-US" sz="2800" dirty="0"/>
              <a:t> </a:t>
            </a:r>
            <a:endParaRPr lang="en-US" sz="2800" dirty="0" smtClean="0"/>
          </a:p>
          <a:p>
            <a:r>
              <a:rPr lang="en-US" sz="2800" b="1" dirty="0" smtClean="0"/>
              <a:t>Key Passages: </a:t>
            </a:r>
            <a:r>
              <a:rPr lang="en-US" sz="2800" dirty="0"/>
              <a:t>Psalms 139:13-16; Proverbs 20:12</a:t>
            </a:r>
            <a:r>
              <a:rPr lang="en-US" sz="2800" dirty="0"/>
              <a:t> </a:t>
            </a:r>
          </a:p>
        </p:txBody>
      </p:sp>
      <p:pic>
        <p:nvPicPr>
          <p:cNvPr id="4" name="Picture 3" descr="blood.jpg"/>
          <p:cNvPicPr>
            <a:picLocks noChangeAspect="1"/>
          </p:cNvPicPr>
          <p:nvPr/>
        </p:nvPicPr>
        <p:blipFill rotWithShape="1">
          <a:blip r:embed="rId2">
            <a:extLst>
              <a:ext uri="{28A0092B-C50C-407E-A947-70E740481C1C}">
                <a14:useLocalDpi xmlns:a14="http://schemas.microsoft.com/office/drawing/2010/main" val="0"/>
              </a:ext>
            </a:extLst>
          </a:blip>
          <a:srcRect t="16667" b="18375"/>
          <a:stretch/>
        </p:blipFill>
        <p:spPr>
          <a:xfrm>
            <a:off x="0" y="4435230"/>
            <a:ext cx="9144000" cy="2422769"/>
          </a:xfrm>
          <a:prstGeom prst="rect">
            <a:avLst/>
          </a:prstGeom>
        </p:spPr>
      </p:pic>
    </p:spTree>
    <p:extLst>
      <p:ext uri="{BB962C8B-B14F-4D97-AF65-F5344CB8AC3E}">
        <p14:creationId xmlns:p14="http://schemas.microsoft.com/office/powerpoint/2010/main" val="52764282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155" y="314979"/>
            <a:ext cx="8499230" cy="1143000"/>
          </a:xfrm>
        </p:spPr>
        <p:txBody>
          <a:bodyPr/>
          <a:lstStyle/>
          <a:p>
            <a:r>
              <a:rPr lang="en-US" b="1" u="sng" dirty="0" smtClean="0"/>
              <a:t>#5: The Age Of The Earth</a:t>
            </a:r>
            <a:endParaRPr lang="en-US" b="1" u="sng" dirty="0"/>
          </a:p>
        </p:txBody>
      </p:sp>
      <p:sp>
        <p:nvSpPr>
          <p:cNvPr id="3" name="Content Placeholder 2"/>
          <p:cNvSpPr>
            <a:spLocks noGrp="1"/>
          </p:cNvSpPr>
          <p:nvPr>
            <p:ph idx="1"/>
          </p:nvPr>
        </p:nvSpPr>
        <p:spPr>
          <a:xfrm>
            <a:off x="332155" y="1586753"/>
            <a:ext cx="8499230" cy="4571999"/>
          </a:xfrm>
        </p:spPr>
        <p:txBody>
          <a:bodyPr>
            <a:normAutofit/>
          </a:bodyPr>
          <a:lstStyle/>
          <a:p>
            <a:r>
              <a:rPr lang="en-US" sz="2800" b="1" dirty="0" smtClean="0"/>
              <a:t>Fields Of Study: </a:t>
            </a:r>
            <a:r>
              <a:rPr lang="en-US" sz="2800" dirty="0"/>
              <a:t>Geology, Geophysics, Physical Science, Chronology, </a:t>
            </a:r>
            <a:r>
              <a:rPr lang="en-US" sz="2800" dirty="0" smtClean="0"/>
              <a:t>Hebrew </a:t>
            </a:r>
            <a:r>
              <a:rPr lang="en-US" sz="2800" dirty="0"/>
              <a:t>Language, Population Genetics, Astrophysics, </a:t>
            </a:r>
            <a:r>
              <a:rPr lang="en-US" sz="2800" dirty="0" smtClean="0"/>
              <a:t>Astronomy, etc.</a:t>
            </a:r>
            <a:endParaRPr lang="en-US" sz="2800" b="1" dirty="0" smtClean="0"/>
          </a:p>
          <a:p>
            <a:r>
              <a:rPr lang="en-US" sz="2800" b="1" dirty="0" smtClean="0"/>
              <a:t>Key Passages:</a:t>
            </a:r>
            <a:r>
              <a:rPr lang="en-US" sz="2800" dirty="0" smtClean="0"/>
              <a:t> </a:t>
            </a:r>
            <a:r>
              <a:rPr lang="en-US" sz="2800" dirty="0"/>
              <a:t>Genesis 1:24-31; Psalms 33:6; 119:99; Proverbs 21:30</a:t>
            </a:r>
            <a:r>
              <a:rPr lang="en-US" sz="2800" dirty="0"/>
              <a:t> </a:t>
            </a:r>
          </a:p>
        </p:txBody>
      </p:sp>
      <p:pic>
        <p:nvPicPr>
          <p:cNvPr id="4" name="Picture 3" descr="1200-7196-earth-photo2.jpg"/>
          <p:cNvPicPr>
            <a:picLocks noChangeAspect="1"/>
          </p:cNvPicPr>
          <p:nvPr/>
        </p:nvPicPr>
        <p:blipFill rotWithShape="1">
          <a:blip r:embed="rId2">
            <a:extLst>
              <a:ext uri="{28A0092B-C50C-407E-A947-70E740481C1C}">
                <a14:useLocalDpi xmlns:a14="http://schemas.microsoft.com/office/drawing/2010/main" val="0"/>
              </a:ext>
            </a:extLst>
          </a:blip>
          <a:srcRect t="39316"/>
          <a:stretch/>
        </p:blipFill>
        <p:spPr>
          <a:xfrm>
            <a:off x="0" y="4376614"/>
            <a:ext cx="9144000" cy="2481385"/>
          </a:xfrm>
          <a:prstGeom prst="rect">
            <a:avLst/>
          </a:prstGeom>
        </p:spPr>
      </p:pic>
    </p:spTree>
    <p:extLst>
      <p:ext uri="{BB962C8B-B14F-4D97-AF65-F5344CB8AC3E}">
        <p14:creationId xmlns:p14="http://schemas.microsoft.com/office/powerpoint/2010/main" val="52764282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538" y="314979"/>
            <a:ext cx="8108462" cy="1143000"/>
          </a:xfrm>
        </p:spPr>
        <p:txBody>
          <a:bodyPr/>
          <a:lstStyle/>
          <a:p>
            <a:r>
              <a:rPr lang="en-US" sz="4400" b="1" u="sng" dirty="0" smtClean="0"/>
              <a:t>#6: Dinosaurs: Friend Or Foe Of Christians?</a:t>
            </a:r>
            <a:endParaRPr lang="en-US" sz="4400" b="1" u="sng" dirty="0"/>
          </a:p>
        </p:txBody>
      </p:sp>
      <p:sp>
        <p:nvSpPr>
          <p:cNvPr id="3" name="Content Placeholder 2"/>
          <p:cNvSpPr>
            <a:spLocks noGrp="1"/>
          </p:cNvSpPr>
          <p:nvPr>
            <p:ph idx="1"/>
          </p:nvPr>
        </p:nvSpPr>
        <p:spPr>
          <a:xfrm>
            <a:off x="332155" y="1821215"/>
            <a:ext cx="8499230" cy="1558940"/>
          </a:xfrm>
        </p:spPr>
        <p:txBody>
          <a:bodyPr>
            <a:noAutofit/>
          </a:bodyPr>
          <a:lstStyle/>
          <a:p>
            <a:r>
              <a:rPr lang="en-US" sz="2800" b="1" dirty="0" smtClean="0"/>
              <a:t>Fields Of Study: </a:t>
            </a:r>
            <a:r>
              <a:rPr lang="en-US" sz="2800" dirty="0"/>
              <a:t>Paleontology, Archaeology, Art, etc.</a:t>
            </a:r>
            <a:r>
              <a:rPr lang="en-US" sz="2800" dirty="0"/>
              <a:t> </a:t>
            </a:r>
            <a:endParaRPr lang="en-US" sz="2800" dirty="0" smtClean="0"/>
          </a:p>
          <a:p>
            <a:r>
              <a:rPr lang="en-US" sz="2800" b="1" dirty="0" smtClean="0"/>
              <a:t>Key Passages: </a:t>
            </a:r>
            <a:r>
              <a:rPr lang="en-US" sz="2800" dirty="0"/>
              <a:t>Genesis 1:20-25; Job 40:15-24; 41</a:t>
            </a:r>
            <a:r>
              <a:rPr lang="en-US" sz="2800" dirty="0"/>
              <a:t> </a:t>
            </a:r>
          </a:p>
        </p:txBody>
      </p:sp>
      <p:pic>
        <p:nvPicPr>
          <p:cNvPr id="4" name="Picture 3" descr="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538" y="3946770"/>
            <a:ext cx="8303847" cy="2737330"/>
          </a:xfrm>
          <a:prstGeom prst="rect">
            <a:avLst/>
          </a:prstGeom>
        </p:spPr>
      </p:pic>
    </p:spTree>
    <p:extLst>
      <p:ext uri="{BB962C8B-B14F-4D97-AF65-F5344CB8AC3E}">
        <p14:creationId xmlns:p14="http://schemas.microsoft.com/office/powerpoint/2010/main" val="52764282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155" y="314979"/>
            <a:ext cx="8499230" cy="1143000"/>
          </a:xfrm>
        </p:spPr>
        <p:txBody>
          <a:bodyPr/>
          <a:lstStyle/>
          <a:p>
            <a:r>
              <a:rPr lang="en-US" sz="4400" b="1" u="sng" dirty="0" smtClean="0"/>
              <a:t>#7: </a:t>
            </a:r>
            <a:r>
              <a:rPr lang="en-US" sz="4400" b="1" u="sng" dirty="0"/>
              <a:t>What The Fossil Record Does NOT Show</a:t>
            </a:r>
            <a:r>
              <a:rPr lang="en-US" sz="4400" b="1" u="sng" dirty="0"/>
              <a:t> </a:t>
            </a:r>
          </a:p>
        </p:txBody>
      </p:sp>
      <p:sp>
        <p:nvSpPr>
          <p:cNvPr id="3" name="Content Placeholder 2"/>
          <p:cNvSpPr>
            <a:spLocks noGrp="1"/>
          </p:cNvSpPr>
          <p:nvPr>
            <p:ph idx="1"/>
          </p:nvPr>
        </p:nvSpPr>
        <p:spPr>
          <a:xfrm>
            <a:off x="332155" y="1879830"/>
            <a:ext cx="8499230" cy="4571999"/>
          </a:xfrm>
        </p:spPr>
        <p:txBody>
          <a:bodyPr>
            <a:normAutofit/>
          </a:bodyPr>
          <a:lstStyle/>
          <a:p>
            <a:r>
              <a:rPr lang="en-US" sz="2800" b="1" dirty="0" smtClean="0"/>
              <a:t>Fields Of Study: </a:t>
            </a:r>
            <a:r>
              <a:rPr lang="en-US" sz="2800" dirty="0" smtClean="0"/>
              <a:t>Anatomy, Physics, Epistemology, Cosmology, etc.</a:t>
            </a:r>
          </a:p>
          <a:p>
            <a:r>
              <a:rPr lang="en-US" sz="2800" b="1" dirty="0" smtClean="0"/>
              <a:t>Key Passages: </a:t>
            </a:r>
            <a:r>
              <a:rPr lang="en-US" sz="2800" dirty="0" smtClean="0"/>
              <a:t>Genesis 1:1; Hebrews 11:3</a:t>
            </a:r>
            <a:endParaRPr lang="en-US" sz="2800" dirty="0"/>
          </a:p>
        </p:txBody>
      </p:sp>
      <p:pic>
        <p:nvPicPr>
          <p:cNvPr id="4" name="Picture 3" descr="burgess2.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927231"/>
            <a:ext cx="4572001" cy="2930769"/>
          </a:xfrm>
          <a:prstGeom prst="rect">
            <a:avLst/>
          </a:prstGeom>
        </p:spPr>
      </p:pic>
      <p:pic>
        <p:nvPicPr>
          <p:cNvPr id="5" name="Picture 4" descr="163255_we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388357" y="3110872"/>
            <a:ext cx="2939283" cy="4572001"/>
          </a:xfrm>
          <a:prstGeom prst="rect">
            <a:avLst/>
          </a:prstGeom>
        </p:spPr>
      </p:pic>
    </p:spTree>
    <p:extLst>
      <p:ext uri="{BB962C8B-B14F-4D97-AF65-F5344CB8AC3E}">
        <p14:creationId xmlns:p14="http://schemas.microsoft.com/office/powerpoint/2010/main" val="527642829"/>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Venture">
  <a:themeElements>
    <a:clrScheme name="Venture">
      <a:dk1>
        <a:sysClr val="windowText" lastClr="000000"/>
      </a:dk1>
      <a:lt1>
        <a:sysClr val="window" lastClr="FFFFFF"/>
      </a:lt1>
      <a:dk2>
        <a:srgbClr val="738450"/>
      </a:dk2>
      <a:lt2>
        <a:srgbClr val="E8E9D1"/>
      </a:lt2>
      <a:accent1>
        <a:srgbClr val="9EB060"/>
      </a:accent1>
      <a:accent2>
        <a:srgbClr val="D09A08"/>
      </a:accent2>
      <a:accent3>
        <a:srgbClr val="F2EC86"/>
      </a:accent3>
      <a:accent4>
        <a:srgbClr val="824F1C"/>
      </a:accent4>
      <a:accent5>
        <a:srgbClr val="511818"/>
      </a:accent5>
      <a:accent6>
        <a:srgbClr val="553876"/>
      </a:accent6>
      <a:hlink>
        <a:srgbClr val="929547"/>
      </a:hlink>
      <a:folHlink>
        <a:srgbClr val="56633C"/>
      </a:folHlink>
    </a:clrScheme>
    <a:fontScheme name="Venture">
      <a:majorFont>
        <a:latin typeface="Calisto MT"/>
        <a:ea typeface=""/>
        <a:cs typeface=""/>
        <a:font script="Jpan" typeface="ＭＳ Ｐ明朝"/>
        <a:font script="Hans" typeface="宋体"/>
        <a:font script="Hant" typeface="新細明體"/>
      </a:majorFont>
      <a:minorFont>
        <a:latin typeface="Calisto MT"/>
        <a:ea typeface=""/>
        <a:cs typeface=""/>
        <a:font script="Jpan" typeface="ＭＳ Ｐ明朝"/>
        <a:font script="Hans" typeface="宋体"/>
        <a:font script="Hant" typeface="新細明體"/>
      </a:minorFont>
    </a:fontScheme>
    <a:fmtScheme name="Venture">
      <a:fillStyleLst>
        <a:solidFill>
          <a:schemeClr val="phClr"/>
        </a:solidFill>
        <a:blipFill rotWithShape="1">
          <a:blip xmlns:r="http://schemas.openxmlformats.org/officeDocument/2006/relationships" r:embed="rId1">
            <a:duotone>
              <a:schemeClr val="phClr">
                <a:shade val="30000"/>
                <a:alpha val="50000"/>
                <a:satMod val="150000"/>
              </a:schemeClr>
              <a:schemeClr val="phClr">
                <a:tint val="50000"/>
                <a:alpha val="10000"/>
                <a:satMod val="150000"/>
              </a:schemeClr>
            </a:duotone>
          </a:blip>
          <a:stretch/>
        </a:blipFill>
        <a:blipFill rotWithShape="1">
          <a:blip xmlns:r="http://schemas.openxmlformats.org/officeDocument/2006/relationships" r:embed="rId2">
            <a:duotone>
              <a:schemeClr val="phClr">
                <a:shade val="30000"/>
                <a:alpha val="50000"/>
                <a:satMod val="150000"/>
              </a:schemeClr>
              <a:schemeClr val="phClr">
                <a:tint val="50000"/>
                <a:alpha val="10000"/>
                <a:satMod val="150000"/>
              </a:schemeClr>
            </a:duotone>
          </a:blip>
          <a:stretch/>
        </a:blipFill>
      </a:fillStyleLst>
      <a:lnStyleLst>
        <a:ln w="19050" cap="flat" cmpd="sng" algn="ctr">
          <a:solidFill>
            <a:schemeClr val="phClr">
              <a:shade val="95000"/>
              <a:satMod val="105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innerShdw blurRad="76200" dist="25400" dir="13500000">
              <a:srgbClr val="4B4B4B">
                <a:alpha val="75000"/>
              </a:srgbClr>
            </a:innerShdw>
          </a:effectLst>
        </a:effectStyle>
      </a:effectStyleLst>
      <a:bgFillStyleLst>
        <a:solidFill>
          <a:schemeClr val="phClr"/>
        </a:solidFill>
        <a:blipFill rotWithShape="1">
          <a:blip xmlns:r="http://schemas.openxmlformats.org/officeDocument/2006/relationships" r:embed="rId3">
            <a:duotone>
              <a:schemeClr val="phClr">
                <a:shade val="10000"/>
                <a:alpha val="30000"/>
                <a:satMod val="60000"/>
              </a:schemeClr>
              <a:schemeClr val="phClr">
                <a:tint val="20000"/>
                <a:alpha val="5000"/>
                <a:satMod val="300000"/>
              </a:schemeClr>
            </a:duotone>
          </a:blip>
          <a:stretch/>
        </a:blipFill>
        <a:blipFill rotWithShape="1">
          <a:blip xmlns:r="http://schemas.openxmlformats.org/officeDocument/2006/relationships" r:embed="rId4">
            <a:duotone>
              <a:schemeClr val="phClr">
                <a:shade val="30000"/>
                <a:alpha val="50000"/>
                <a:satMod val="150000"/>
              </a:schemeClr>
              <a:schemeClr val="phClr">
                <a:tint val="50000"/>
                <a:alpha val="10000"/>
                <a:satMod val="15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3299</TotalTime>
  <Words>1404</Words>
  <Application>Microsoft Macintosh PowerPoint</Application>
  <PresentationFormat>On-screen Show (4:3)</PresentationFormat>
  <Paragraphs>64</Paragraphs>
  <Slides>25</Slides>
  <Notes>0</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Venture</vt:lpstr>
      <vt:lpstr>Is Belief In God Reasonable?</vt:lpstr>
      <vt:lpstr>A Summation Of Scientific Evidence That We Have Covered</vt:lpstr>
      <vt:lpstr>#1: God, Science, Origins</vt:lpstr>
      <vt:lpstr>#2: Intro To Intelligent Design</vt:lpstr>
      <vt:lpstr>#3: Anthropic Constants</vt:lpstr>
      <vt:lpstr>#4: The Designed Man</vt:lpstr>
      <vt:lpstr>#5: The Age Of The Earth</vt:lpstr>
      <vt:lpstr>#6: Dinosaurs: Friend Or Foe Of Christians?</vt:lpstr>
      <vt:lpstr>#7: What The Fossil Record Does NOT Show </vt:lpstr>
      <vt:lpstr>#8: What The Fossil Record DOES Show </vt:lpstr>
      <vt:lpstr>So, What’s The Problem? Because It’s Not A Lack Of Evidence!</vt:lpstr>
      <vt:lpstr>Major Obstacles Remaining:</vt:lpstr>
      <vt:lpstr>Intellectual Issues Revealed</vt:lpstr>
      <vt:lpstr>Major Obstacles Remaining:</vt:lpstr>
      <vt:lpstr>Emotional Issues Illustrated</vt:lpstr>
      <vt:lpstr>Emotional Issues Illustrated</vt:lpstr>
      <vt:lpstr>Major Obstacles Remaining:</vt:lpstr>
      <vt:lpstr>PowerPoint Presentation</vt:lpstr>
      <vt:lpstr>PowerPoint Presentation</vt:lpstr>
      <vt:lpstr>PowerPoint Presentation</vt:lpstr>
      <vt:lpstr>PowerPoint Presentation</vt:lpstr>
      <vt:lpstr>“Why did the scientific community jump at Darwin’s ideas?” (Merv Griffin)</vt:lpstr>
      <vt:lpstr>So, How Should We Respond?</vt:lpstr>
      <vt:lpstr>So, How Should We Respond?</vt:lpstr>
      <vt:lpstr>God Is Real.  Heaven And Hell  Are Real.  Sin And Salvation  Are Real.</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 Belief In God Reasonable?</dc:title>
  <dc:creator>Eric Parker</dc:creator>
  <cp:lastModifiedBy>Eric Parker</cp:lastModifiedBy>
  <cp:revision>17</cp:revision>
  <dcterms:created xsi:type="dcterms:W3CDTF">2018-09-06T19:21:48Z</dcterms:created>
  <dcterms:modified xsi:type="dcterms:W3CDTF">2018-09-09T02:20:58Z</dcterms:modified>
</cp:coreProperties>
</file>