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20867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736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838979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03348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86788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2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122172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2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248951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>
                <a:solidFill>
                  <a:prstClr val="white"/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96821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>
                <a:solidFill>
                  <a:prstClr val="white"/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81256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2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81581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2600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774053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56982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6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88144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>
                <a:solidFill>
                  <a:prstClr val="white"/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40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03560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75268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899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91546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507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/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 defTabSz="914400"/>
              <a:t>10/11/18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defTabSz="914400"/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 defTabSz="914400"/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051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99" y="4586704"/>
            <a:ext cx="8535901" cy="1953757"/>
          </a:xfrm>
        </p:spPr>
        <p:txBody>
          <a:bodyPr anchor="ctr">
            <a:noAutofit/>
          </a:bodyPr>
          <a:lstStyle/>
          <a:p>
            <a:pPr algn="ctr"/>
            <a:r>
              <a:rPr lang="en-US" sz="4400" b="1" u="sng" dirty="0" smtClean="0"/>
              <a:t>The Folly Of Viewing Worship As Entertainment</a:t>
            </a:r>
            <a:endParaRPr lang="en-US" sz="4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956767" y="829134"/>
            <a:ext cx="13759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ME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8268" y="829133"/>
            <a:ext cx="1519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SELF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8268" y="3034279"/>
            <a:ext cx="1519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I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8008" y="3034279"/>
            <a:ext cx="1693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FLESH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12" name="Picture 11" descr="narcissis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99" y="233133"/>
            <a:ext cx="4230114" cy="417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3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87119"/>
            <a:ext cx="4563077" cy="3370880"/>
          </a:xfrm>
          <a:prstGeom prst="rect">
            <a:avLst/>
          </a:prstGeom>
        </p:spPr>
      </p:pic>
      <p:pic>
        <p:nvPicPr>
          <p:cNvPr id="7" name="Picture 6" descr="ro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75" y="3487118"/>
            <a:ext cx="4584024" cy="3370881"/>
          </a:xfrm>
          <a:prstGeom prst="rect">
            <a:avLst/>
          </a:prstGeom>
        </p:spPr>
      </p:pic>
      <p:pic>
        <p:nvPicPr>
          <p:cNvPr id="9" name="Picture 8" descr="worship-hand-raised-1280x85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59975" cy="3487119"/>
          </a:xfrm>
          <a:prstGeom prst="rect">
            <a:avLst/>
          </a:prstGeom>
        </p:spPr>
      </p:pic>
      <p:pic>
        <p:nvPicPr>
          <p:cNvPr id="10" name="Picture 9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75" y="0"/>
            <a:ext cx="4584024" cy="348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6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98474" y="561068"/>
            <a:ext cx="7556313" cy="1116106"/>
          </a:xfrm>
        </p:spPr>
        <p:txBody>
          <a:bodyPr/>
          <a:lstStyle/>
          <a:p>
            <a:r>
              <a:rPr lang="en-US" b="1" u="sng" dirty="0" smtClean="0"/>
              <a:t>Man’s Propensity To Change God To Suit His Own Desires</a:t>
            </a:r>
            <a:endParaRPr lang="en-US" b="1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121475" y="1985963"/>
            <a:ext cx="4459748" cy="1965960"/>
          </a:xfrm>
        </p:spPr>
        <p:txBody>
          <a:bodyPr>
            <a:normAutofit/>
          </a:bodyPr>
          <a:lstStyle/>
          <a:p>
            <a:r>
              <a:rPr lang="en-US" sz="2000" b="1" i="1" dirty="0"/>
              <a:t>“Professing to be wise, they became fools, and changed the glory of the incorruptible God into an image made like corruptible man”</a:t>
            </a:r>
            <a:r>
              <a:rPr lang="en-US" sz="2000" b="1" dirty="0"/>
              <a:t> </a:t>
            </a:r>
            <a:r>
              <a:rPr lang="en-US" sz="2000" b="1" dirty="0" smtClean="0"/>
              <a:t>(Romans 1:22-23)</a:t>
            </a:r>
            <a:r>
              <a:rPr lang="en-US" sz="2000" b="1" dirty="0"/>
              <a:t>. </a:t>
            </a:r>
            <a:endParaRPr lang="en-US" sz="20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5"/>
          </p:nvPr>
        </p:nvSpPr>
        <p:spPr>
          <a:xfrm>
            <a:off x="402318" y="1985963"/>
            <a:ext cx="3657600" cy="4140200"/>
          </a:xfrm>
        </p:spPr>
        <p:txBody>
          <a:bodyPr>
            <a:noAutofit/>
          </a:bodyPr>
          <a:lstStyle/>
          <a:p>
            <a:r>
              <a:rPr lang="en-US" sz="2000" b="1" i="1" dirty="0"/>
              <a:t>“Her priests have done violence to My law and have profaned My holy things; they have made no distinction between the holy and the profane, and they have not taught the difference between the unclean and the clean; and they hide their eyes from My Sabbaths, and I am profaned among them.”</a:t>
            </a:r>
            <a:r>
              <a:rPr lang="en-US" sz="2000" b="1" dirty="0"/>
              <a:t> (</a:t>
            </a:r>
            <a:r>
              <a:rPr lang="en-US" sz="2000" b="1" dirty="0" smtClean="0"/>
              <a:t>Ezekiel </a:t>
            </a:r>
            <a:r>
              <a:rPr lang="en-US" sz="2000" b="1" dirty="0"/>
              <a:t>22:26)</a:t>
            </a:r>
            <a:r>
              <a:rPr lang="en-US" sz="2000" b="1" dirty="0"/>
              <a:t>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6"/>
          </p:nvPr>
        </p:nvSpPr>
        <p:spPr>
          <a:xfrm>
            <a:off x="4121474" y="4034956"/>
            <a:ext cx="4459749" cy="1965960"/>
          </a:xfrm>
        </p:spPr>
        <p:txBody>
          <a:bodyPr>
            <a:noAutofit/>
          </a:bodyPr>
          <a:lstStyle/>
          <a:p>
            <a:r>
              <a:rPr lang="en-US" sz="2000" b="1" i="1" dirty="0"/>
              <a:t>“Oh that there were one among you who would shut the gates, that you might not uselessly kindle fire on My altar! I am not pleased with you,” says the Lord of hosts, “nor will I accept an offering from you”</a:t>
            </a:r>
            <a:r>
              <a:rPr lang="en-US" sz="2000" b="1" dirty="0"/>
              <a:t> (</a:t>
            </a:r>
            <a:r>
              <a:rPr lang="en-US" sz="2000" b="1" dirty="0" smtClean="0"/>
              <a:t>Malachi </a:t>
            </a:r>
            <a:r>
              <a:rPr lang="en-US" sz="2000" b="1" dirty="0"/>
              <a:t>1:10)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41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u="sng" dirty="0" smtClean="0"/>
              <a:t>How Do We Worship?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Autofit/>
          </a:bodyPr>
          <a:lstStyle/>
          <a:p>
            <a:r>
              <a:rPr lang="en-US" sz="2600" dirty="0"/>
              <a:t>D</a:t>
            </a:r>
            <a:r>
              <a:rPr lang="en-US" sz="2600" dirty="0" smtClean="0"/>
              <a:t>iscourse has become clouded by an increasing emphasis on AV technology, “seeker-friendly services”, and the influence of the entertainment industry. Worship has been supplanted by “Christian entertainment”.</a:t>
            </a:r>
          </a:p>
        </p:txBody>
      </p:sp>
      <p:pic>
        <p:nvPicPr>
          <p:cNvPr id="7" name="Picture 6" descr="p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4974"/>
            <a:ext cx="9144000" cy="291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0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u="sng" dirty="0" smtClean="0"/>
              <a:t>How Do We Worship?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Not all worship is acceptable to God (Malachi 1:10; Matthew 15:9//Mark 7:7; Colossians 2:23)</a:t>
            </a:r>
          </a:p>
          <a:p>
            <a:r>
              <a:rPr lang="en-US" sz="2600" dirty="0" smtClean="0"/>
              <a:t>People expect God to conform to their will (Proverbs 15:12)</a:t>
            </a:r>
          </a:p>
          <a:p>
            <a:r>
              <a:rPr lang="en-US" sz="2600" dirty="0"/>
              <a:t>The emphasis is how can the worship service be </a:t>
            </a:r>
            <a:r>
              <a:rPr lang="en-US" sz="2600" b="1" dirty="0"/>
              <a:t>more entertaining</a:t>
            </a:r>
            <a:r>
              <a:rPr lang="en-US" sz="2600" dirty="0"/>
              <a:t> to people to </a:t>
            </a:r>
            <a:r>
              <a:rPr lang="en-US" sz="2600" dirty="0" smtClean="0"/>
              <a:t>please </a:t>
            </a:r>
            <a:r>
              <a:rPr lang="en-US" sz="2600" b="1" dirty="0"/>
              <a:t>themselves</a:t>
            </a:r>
            <a:r>
              <a:rPr lang="en-US" sz="2600" dirty="0"/>
              <a:t> and not God. But worship to God is holy and sacred! </a:t>
            </a:r>
            <a:r>
              <a:rPr lang="en-US" sz="2600" dirty="0" smtClean="0"/>
              <a:t>(Hebrews 13:15)</a:t>
            </a:r>
          </a:p>
          <a:p>
            <a:r>
              <a:rPr lang="en-US" sz="2600" dirty="0" smtClean="0"/>
              <a:t>It’s not about pleasing our flesh (Galatians 1:10). Our goal is to please God!</a:t>
            </a:r>
          </a:p>
        </p:txBody>
      </p:sp>
    </p:spTree>
    <p:extLst>
      <p:ext uri="{BB962C8B-B14F-4D97-AF65-F5344CB8AC3E}">
        <p14:creationId xmlns:p14="http://schemas.microsoft.com/office/powerpoint/2010/main" val="93525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u="sng" dirty="0" smtClean="0"/>
              <a:t>Worship Is God-Centered!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538588"/>
            <a:ext cx="5927819" cy="4144963"/>
          </a:xfrm>
        </p:spPr>
        <p:txBody>
          <a:bodyPr>
            <a:normAutofit/>
          </a:bodyPr>
          <a:lstStyle/>
          <a:p>
            <a:r>
              <a:rPr lang="en-US" sz="2400" dirty="0"/>
              <a:t>Worship is God-centered, </a:t>
            </a:r>
            <a:r>
              <a:rPr lang="en-US" sz="2400" b="1" u="sng" dirty="0"/>
              <a:t>NOT</a:t>
            </a:r>
            <a:r>
              <a:rPr lang="en-US" sz="2400" dirty="0"/>
              <a:t> man-centered. When our worship is to please God </a:t>
            </a:r>
            <a:r>
              <a:rPr lang="en-US" sz="2400" dirty="0" smtClean="0"/>
              <a:t>instead </a:t>
            </a:r>
            <a:r>
              <a:rPr lang="en-US" sz="2400" dirty="0"/>
              <a:t>of ourselves, </a:t>
            </a:r>
            <a:r>
              <a:rPr lang="en-US" sz="2400" dirty="0" smtClean="0"/>
              <a:t>our </a:t>
            </a:r>
            <a:r>
              <a:rPr lang="en-US" sz="2400" dirty="0"/>
              <a:t>worship </a:t>
            </a:r>
            <a:r>
              <a:rPr lang="en-US" sz="2400" dirty="0" smtClean="0"/>
              <a:t>will be </a:t>
            </a:r>
            <a:r>
              <a:rPr lang="en-US" sz="2400" dirty="0"/>
              <a:t>much more </a:t>
            </a:r>
            <a:r>
              <a:rPr lang="en-US" sz="2400" dirty="0" smtClean="0"/>
              <a:t>meaningful </a:t>
            </a:r>
            <a:r>
              <a:rPr lang="en-US" sz="2400" dirty="0"/>
              <a:t>and spiritually uplifting to us </a:t>
            </a:r>
            <a:r>
              <a:rPr lang="en-US" sz="2400" b="1" u="sng" dirty="0"/>
              <a:t>AND</a:t>
            </a:r>
            <a:r>
              <a:rPr lang="en-US" sz="2400" dirty="0"/>
              <a:t> acceptable to God!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More and more, people want to tell God how He should be worshipped. Yet, the most often heard comments about worship are about our own comfort, desires, and self-focus. Israel illustrates this folly (e.g. Numbers 25:1-2; Malachi 1:13)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73660" y="2469765"/>
            <a:ext cx="21167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All Of Self And None Of Thee</a:t>
            </a:r>
          </a:p>
          <a:p>
            <a:pPr algn="ctr"/>
            <a:endParaRPr lang="en-US" sz="2400" b="1" dirty="0">
              <a:solidFill>
                <a:schemeClr val="accent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-OR-</a:t>
            </a:r>
          </a:p>
          <a:p>
            <a:pPr algn="ctr"/>
            <a:endParaRPr lang="en-US" sz="2400" b="1" dirty="0">
              <a:solidFill>
                <a:schemeClr val="accent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None Of Self And All Of Thee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420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Modern Innovations Versus Holy Will</a:t>
            </a:r>
            <a:r>
              <a:rPr lang="en-US" u="sng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22431"/>
            <a:ext cx="8321396" cy="4144963"/>
          </a:xfrm>
        </p:spPr>
        <p:txBody>
          <a:bodyPr>
            <a:noAutofit/>
          </a:bodyPr>
          <a:lstStyle/>
          <a:p>
            <a:r>
              <a:rPr lang="en-US" sz="2400" dirty="0"/>
              <a:t>Modern worship, the co-mingling of worship and entertainment, is a self-</a:t>
            </a:r>
            <a:r>
              <a:rPr lang="en-US" sz="2400" dirty="0" smtClean="0"/>
              <a:t>centered endeavor </a:t>
            </a:r>
            <a:r>
              <a:rPr lang="en-US" sz="2400" dirty="0"/>
              <a:t>that fails to guard the holy from the unholy. A rock concert, with </a:t>
            </a:r>
            <a:r>
              <a:rPr lang="en-US" sz="2400" dirty="0" smtClean="0"/>
              <a:t>the </a:t>
            </a:r>
            <a:r>
              <a:rPr lang="en-US" sz="2400" dirty="0"/>
              <a:t>lights, loud music and celebrity, with the name of Christ and a few </a:t>
            </a:r>
            <a:r>
              <a:rPr lang="en-US" sz="2400" dirty="0" smtClean="0"/>
              <a:t>Hallelujahs </a:t>
            </a:r>
            <a:r>
              <a:rPr lang="en-US" sz="2400" dirty="0"/>
              <a:t>thrown in does </a:t>
            </a:r>
            <a:r>
              <a:rPr lang="en-US" sz="2400" b="1" u="sng" dirty="0"/>
              <a:t>NOT</a:t>
            </a:r>
            <a:r>
              <a:rPr lang="en-US" sz="2400" dirty="0"/>
              <a:t> make worship. It is a substitute for </a:t>
            </a:r>
            <a:r>
              <a:rPr lang="en-US" sz="2400" dirty="0" smtClean="0"/>
              <a:t>worship</a:t>
            </a:r>
            <a:r>
              <a:rPr lang="en-US" sz="2400" dirty="0"/>
              <a:t> </a:t>
            </a:r>
            <a:r>
              <a:rPr lang="en-US" sz="2400" dirty="0" smtClean="0"/>
              <a:t>(John 4:24)</a:t>
            </a:r>
          </a:p>
          <a:p>
            <a:r>
              <a:rPr lang="en-US" sz="2400" dirty="0" smtClean="0"/>
              <a:t>Examples from the Bible (</a:t>
            </a:r>
            <a:r>
              <a:rPr lang="en-US" sz="2400" dirty="0"/>
              <a:t>Exodus 30:37-</a:t>
            </a:r>
            <a:r>
              <a:rPr lang="en-US" sz="2400" dirty="0" smtClean="0"/>
              <a:t>38; Leviticus 10:3; 1 Samuel </a:t>
            </a:r>
            <a:r>
              <a:rPr lang="en-US" sz="2400" dirty="0"/>
              <a:t>2:12-</a:t>
            </a:r>
            <a:r>
              <a:rPr lang="en-US" sz="2400" dirty="0" smtClean="0"/>
              <a:t>17; et al)</a:t>
            </a:r>
          </a:p>
          <a:p>
            <a:r>
              <a:rPr lang="en-US" sz="2400" dirty="0"/>
              <a:t>Many churches </a:t>
            </a:r>
            <a:r>
              <a:rPr lang="en-US" sz="2400" dirty="0" smtClean="0"/>
              <a:t>today </a:t>
            </a:r>
            <a:r>
              <a:rPr lang="en-US" sz="2400" dirty="0"/>
              <a:t>offer entertainment and call it holy music and they offer pop </a:t>
            </a:r>
            <a:r>
              <a:rPr lang="en-US" sz="2400" dirty="0" smtClean="0"/>
              <a:t>psychology</a:t>
            </a:r>
            <a:r>
              <a:rPr lang="en-US" sz="2400" dirty="0"/>
              <a:t>, humanist reasoning, and self-help lessons and call it the gospel.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869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ne-315003_960_7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62232" y="3165884"/>
            <a:ext cx="3181768" cy="36921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u="sng" dirty="0"/>
              <a:t>Vanity In Worship</a:t>
            </a:r>
            <a:r>
              <a:rPr lang="en-US" b="1" u="sng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3" y="1575457"/>
            <a:ext cx="5710715" cy="4144963"/>
          </a:xfrm>
        </p:spPr>
        <p:txBody>
          <a:bodyPr>
            <a:noAutofit/>
          </a:bodyPr>
          <a:lstStyle/>
          <a:p>
            <a:r>
              <a:rPr lang="en-US" sz="2400" dirty="0"/>
              <a:t>When manmade </a:t>
            </a:r>
            <a:r>
              <a:rPr lang="en-US" sz="2400" dirty="0" smtClean="0"/>
              <a:t>doctrines </a:t>
            </a:r>
            <a:r>
              <a:rPr lang="en-US" sz="2400" dirty="0"/>
              <a:t>are taught as the will of God, their worship is made vain. </a:t>
            </a:r>
            <a:r>
              <a:rPr lang="en-US" sz="2400" dirty="0" smtClean="0"/>
              <a:t>Entertainment</a:t>
            </a:r>
            <a:r>
              <a:rPr lang="en-US" sz="2400" dirty="0"/>
              <a:t>-based “worship” is aimed directly at the fleshly part of </a:t>
            </a:r>
            <a:r>
              <a:rPr lang="en-US" sz="2400" dirty="0" smtClean="0"/>
              <a:t>man</a:t>
            </a:r>
            <a:r>
              <a:rPr lang="en-US" sz="2400" dirty="0"/>
              <a:t> </a:t>
            </a:r>
            <a:r>
              <a:rPr lang="en-US" sz="2400" dirty="0" smtClean="0"/>
              <a:t>(Matthew 15:7-9; Mark 7:6-7).</a:t>
            </a:r>
          </a:p>
          <a:p>
            <a:r>
              <a:rPr lang="en-US" sz="2400" dirty="0" smtClean="0"/>
              <a:t>What about “love feasts”? (Jude 12)</a:t>
            </a:r>
          </a:p>
          <a:p>
            <a:pPr lvl="1"/>
            <a:r>
              <a:rPr lang="en-US" sz="2200" dirty="0" smtClean="0"/>
              <a:t>Not festal parties (1 Corinthians 11:22)</a:t>
            </a:r>
          </a:p>
          <a:p>
            <a:pPr lvl="1"/>
            <a:r>
              <a:rPr lang="en-US" sz="2200" dirty="0"/>
              <a:t>Those who justify “love feasts” in worship find themselves breaking the spirit </a:t>
            </a:r>
            <a:r>
              <a:rPr lang="en-US" sz="2200" dirty="0" smtClean="0"/>
              <a:t>of </a:t>
            </a:r>
            <a:r>
              <a:rPr lang="en-US" sz="2200" dirty="0"/>
              <a:t>worship. Worship is </a:t>
            </a:r>
            <a:r>
              <a:rPr lang="en-US" sz="2200" b="1" u="sng" dirty="0"/>
              <a:t>NOT</a:t>
            </a:r>
            <a:r>
              <a:rPr lang="en-US" sz="2200" dirty="0"/>
              <a:t> about </a:t>
            </a:r>
            <a:r>
              <a:rPr lang="en-US" sz="2200" dirty="0" smtClean="0"/>
              <a:t>me; </a:t>
            </a:r>
            <a:r>
              <a:rPr lang="en-US" sz="2200" dirty="0"/>
              <a:t>it’s </a:t>
            </a:r>
            <a:r>
              <a:rPr lang="en-US" sz="2200" b="1" u="sng" dirty="0"/>
              <a:t>ALL</a:t>
            </a:r>
            <a:r>
              <a:rPr lang="en-US" sz="2200" dirty="0"/>
              <a:t> about God! </a:t>
            </a:r>
            <a:endParaRPr lang="en-US" sz="2200" dirty="0"/>
          </a:p>
        </p:txBody>
      </p:sp>
      <p:pic>
        <p:nvPicPr>
          <p:cNvPr id="4" name="Picture 3" descr="lips-159551_960_7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22319" y="2121765"/>
            <a:ext cx="2014093" cy="100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b="1" u="sng" dirty="0" smtClean="0"/>
              <a:t>Worship Is A Privilege!</a:t>
            </a:r>
            <a:endParaRPr lang="en-US" sz="44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17514" y="1723687"/>
            <a:ext cx="4057139" cy="19659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a carnal mind, God-sanctioned worship seems distasteful, drudgery, old-hat, boring (2 Corinthians 2:14-16)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4215898" y="4288452"/>
            <a:ext cx="4180617" cy="196596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 transformation of the mind will change that </a:t>
            </a:r>
            <a:r>
              <a:rPr lang="en-US" sz="2400" dirty="0" smtClean="0"/>
              <a:t>outlook! (Romans 12:1-2)</a:t>
            </a:r>
            <a:endParaRPr lang="en-US" sz="2400" dirty="0"/>
          </a:p>
        </p:txBody>
      </p:sp>
      <p:pic>
        <p:nvPicPr>
          <p:cNvPr id="7" name="Picture 6" descr="southern-magnolia-iStock-596767820-1080x6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17" y="3951617"/>
            <a:ext cx="3457422" cy="2302795"/>
          </a:xfrm>
          <a:prstGeom prst="rect">
            <a:avLst/>
          </a:prstGeom>
        </p:spPr>
      </p:pic>
      <p:pic>
        <p:nvPicPr>
          <p:cNvPr id="8" name="Picture 7" descr="disgus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654" y="1723686"/>
            <a:ext cx="3457422" cy="222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1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722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The Folly Of Viewing Worship As Entertainment</vt:lpstr>
      <vt:lpstr>PowerPoint Presentation</vt:lpstr>
      <vt:lpstr>Man’s Propensity To Change God To Suit His Own Desires</vt:lpstr>
      <vt:lpstr>How Do We Worship?</vt:lpstr>
      <vt:lpstr>How Do We Worship?</vt:lpstr>
      <vt:lpstr>Worship Is God-Centered!</vt:lpstr>
      <vt:lpstr>Modern Innovations Versus Holy Will </vt:lpstr>
      <vt:lpstr>Vanity In Worship </vt:lpstr>
      <vt:lpstr>Worship Is A Privilege!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Folly Of Viewing Worship As Entertainment</dc:title>
  <dc:creator>Eric Parker</dc:creator>
  <cp:lastModifiedBy>Eric Parker</cp:lastModifiedBy>
  <cp:revision>16</cp:revision>
  <dcterms:created xsi:type="dcterms:W3CDTF">2018-10-11T18:06:21Z</dcterms:created>
  <dcterms:modified xsi:type="dcterms:W3CDTF">2018-10-11T19:50:21Z</dcterms:modified>
</cp:coreProperties>
</file>