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3"/>
  </p:normalViewPr>
  <p:slideViewPr>
    <p:cSldViewPr snapToGrid="0" snapToObjects="1">
      <p:cViewPr varScale="1">
        <p:scale>
          <a:sx n="147" d="100"/>
          <a:sy n="147" d="100"/>
        </p:scale>
        <p:origin x="64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notesMaster" Target="notesMasters/notesMaster1.xml"/><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4bbb084aeb_0_14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4bbb084aeb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4bbb084aeb_0_14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 name="Google Shape;185;g4bbb084aeb_0_1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4bbb084aeb_0_15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4bbb084aeb_0_1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4bbb084aeb_0_15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 name="Google Shape;197;g4bbb084aeb_0_1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4bf5a85608_0_15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4bf5a85608_0_1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4bbb084aeb_0_16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2" name="Google Shape;212;g4bbb084aeb_0_1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4bbb084aeb_0_16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7" name="Google Shape;217;g4bbb084aeb_0_1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4bbb084aeb_0_17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4bbb084aeb_0_1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4bbb084aeb_0_1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9" name="Google Shape;229;g4bbb084aeb_0_1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g4bbb084aeb_0_18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5" name="Google Shape;235;g4bbb084aeb_0_1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4bf9d7e428_0_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4bf9d7e428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4bbb084aeb_0_1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1" name="Google Shape;241;g4bbb084aeb_0_1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g4bbb084aeb_0_19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7" name="Google Shape;247;g4bbb084aeb_0_1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g4bbb084aeb_0_19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3" name="Google Shape;253;g4bbb084aeb_0_1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g4bbb084aeb_0_20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9" name="Google Shape;259;g4bbb084aeb_0_2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g4bbb084aeb_0_20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4" name="Google Shape;264;g4bbb084aeb_0_2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g4bf9d7e428_0_14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0" name="Google Shape;270;g4bf9d7e428_0_1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g4bbb084aeb_0_2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7" name="Google Shape;277;g4bbb084aeb_0_2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g4bbb084aeb_0_2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3" name="Google Shape;283;g4bbb084aeb_0_2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g4bbb084aeb_0_2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8" name="Google Shape;288;g4bbb084aeb_0_2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g4bbb084aeb_0_2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4" name="Google Shape;294;g4bbb084aeb_0_2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4bf9d7e428_0_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4bf9d7e428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g4bf5a85608_0_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0" name="Google Shape;300;g4bf5a85608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g4bf5a85608_0_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5" name="Google Shape;305;g4bf5a85608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g4bf5a85608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1" name="Google Shape;311;g4bf5a85608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g4bf5a85608_0_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7" name="Google Shape;317;g4bf5a85608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g4bf5a85608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3" name="Google Shape;323;g4bf5a85608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Google Shape;328;g4bf5a85608_0_2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9" name="Google Shape;329;g4bf5a85608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Google Shape;333;g4bf5a85608_0_3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4" name="Google Shape;334;g4bf5a8560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g4bf5a85608_0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0" name="Google Shape;340;g4bf5a85608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Google Shape;345;g4bf5a85608_0_4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6" name="Google Shape;346;g4bf5a85608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Google Shape;351;g4bf5a85608_0_4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2" name="Google Shape;352;g4bf5a85608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4bf9d7e428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4bf9d7e428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Google Shape;357;g4bf5a85608_0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8" name="Google Shape;358;g4bf5a85608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4bbb084aeb_0_1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4bbb084aeb_0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4bbb084aeb_0_1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4bbb084aeb_0_1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4bbb084aeb_0_1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4bbb084aeb_0_1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4bbb084aeb_0_13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4bbb084aeb_0_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4bbb084aeb_0_13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4bbb084aeb_0_1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6"/>
        </a:solidFill>
        <a:effectLst/>
      </p:bgPr>
    </p:bg>
    <p:spTree>
      <p:nvGrpSpPr>
        <p:cNvPr id="1"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509632"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255200"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1159826"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905395"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7279439"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6917201"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 name="Google Shape;34;p2"/>
          <p:cNvSpPr txBox="1">
            <a:spLocks noGrp="1"/>
          </p:cNvSpPr>
          <p:nvPr>
            <p:ph type="ctrTitle"/>
          </p:nvPr>
        </p:nvSpPr>
        <p:spPr>
          <a:xfrm>
            <a:off x="1858703" y="1822833"/>
            <a:ext cx="5361300" cy="1448100"/>
          </a:xfrm>
          <a:prstGeom prst="rect">
            <a:avLst/>
          </a:prstGeom>
        </p:spPr>
        <p:txBody>
          <a:bodyPr spcFirstLastPara="1" wrap="square" lIns="91425" tIns="91425" rIns="91425" bIns="91425" anchor="ctr" anchorCtr="0"/>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35" name="Google Shape;35;p2"/>
          <p:cNvSpPr txBox="1">
            <a:spLocks noGrp="1"/>
          </p:cNvSpPr>
          <p:nvPr>
            <p:ph type="subTitle" idx="1"/>
          </p:nvPr>
        </p:nvSpPr>
        <p:spPr>
          <a:xfrm>
            <a:off x="1858700" y="3413158"/>
            <a:ext cx="5361300" cy="52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36" name="Google Shape;36;p2"/>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1"/>
            <p:cNvSpPr/>
            <p:nvPr/>
          </p:nvSpPr>
          <p:spPr>
            <a:xfrm>
              <a:off x="7279439"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1"/>
            <p:cNvSpPr/>
            <p:nvPr/>
          </p:nvSpPr>
          <p:spPr>
            <a:xfrm>
              <a:off x="6917201"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1"/>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1"/>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9" name="Google Shape;119;p11"/>
          <p:cNvSpPr txBox="1">
            <a:spLocks noGrp="1"/>
          </p:cNvSpPr>
          <p:nvPr>
            <p:ph type="title" hasCustomPrompt="1"/>
          </p:nvPr>
        </p:nvSpPr>
        <p:spPr>
          <a:xfrm>
            <a:off x="1385850" y="1383850"/>
            <a:ext cx="6372300" cy="1379700"/>
          </a:xfrm>
          <a:prstGeom prst="rect">
            <a:avLst/>
          </a:prstGeom>
        </p:spPr>
        <p:txBody>
          <a:bodyPr spcFirstLastPara="1" wrap="square" lIns="91425" tIns="91425" rIns="91425" bIns="91425" anchor="ctr" anchorCtr="0"/>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a:spLocks noGrp="1"/>
          </p:cNvSpPr>
          <p:nvPr>
            <p:ph type="body" idx="1"/>
          </p:nvPr>
        </p:nvSpPr>
        <p:spPr>
          <a:xfrm>
            <a:off x="1385850" y="2863850"/>
            <a:ext cx="6372300" cy="641100"/>
          </a:xfrm>
          <a:prstGeom prst="rect">
            <a:avLst/>
          </a:prstGeom>
        </p:spPr>
        <p:txBody>
          <a:bodyPr spcFirstLastPara="1" wrap="square" lIns="91425" tIns="91425" rIns="91425" bIns="91425" anchor="t" anchorCtr="0"/>
          <a:lstStyle>
            <a:lvl1pPr marL="457200" lvl="0" indent="-311150" algn="ctr">
              <a:spcBef>
                <a:spcPts val="0"/>
              </a:spcBef>
              <a:spcAft>
                <a:spcPts val="0"/>
              </a:spcAft>
              <a:buSzPts val="1300"/>
              <a:buChar char="●"/>
              <a:defRPr/>
            </a:lvl1pPr>
            <a:lvl2pPr marL="914400" lvl="1" indent="-298450" algn="ctr">
              <a:spcBef>
                <a:spcPts val="1600"/>
              </a:spcBef>
              <a:spcAft>
                <a:spcPts val="0"/>
              </a:spcAft>
              <a:buSzPts val="1100"/>
              <a:buChar char="○"/>
              <a:defRPr/>
            </a:lvl2pPr>
            <a:lvl3pPr marL="1371600" lvl="2" indent="-298450" algn="ctr">
              <a:spcBef>
                <a:spcPts val="1600"/>
              </a:spcBef>
              <a:spcAft>
                <a:spcPts val="0"/>
              </a:spcAft>
              <a:buSzPts val="1100"/>
              <a:buChar char="■"/>
              <a:defRPr/>
            </a:lvl3pPr>
            <a:lvl4pPr marL="1828800" lvl="3" indent="-298450" algn="ctr">
              <a:spcBef>
                <a:spcPts val="1600"/>
              </a:spcBef>
              <a:spcAft>
                <a:spcPts val="0"/>
              </a:spcAft>
              <a:buSzPts val="1100"/>
              <a:buChar char="●"/>
              <a:defRPr/>
            </a:lvl4pPr>
            <a:lvl5pPr marL="2286000" lvl="4" indent="-298450" algn="ctr">
              <a:spcBef>
                <a:spcPts val="1600"/>
              </a:spcBef>
              <a:spcAft>
                <a:spcPts val="0"/>
              </a:spcAft>
              <a:buSzPts val="1100"/>
              <a:buChar char="○"/>
              <a:defRPr/>
            </a:lvl5pPr>
            <a:lvl6pPr marL="2743200" lvl="5" indent="-298450" algn="ctr">
              <a:spcBef>
                <a:spcPts val="1600"/>
              </a:spcBef>
              <a:spcAft>
                <a:spcPts val="0"/>
              </a:spcAft>
              <a:buSzPts val="1100"/>
              <a:buChar char="■"/>
              <a:defRPr/>
            </a:lvl6pPr>
            <a:lvl7pPr marL="3200400" lvl="6" indent="-298450" algn="ctr">
              <a:spcBef>
                <a:spcPts val="1600"/>
              </a:spcBef>
              <a:spcAft>
                <a:spcPts val="0"/>
              </a:spcAft>
              <a:buSzPts val="1100"/>
              <a:buChar char="●"/>
              <a:defRPr/>
            </a:lvl7pPr>
            <a:lvl8pPr marL="3657600" lvl="7" indent="-298450" algn="ctr">
              <a:spcBef>
                <a:spcPts val="1600"/>
              </a:spcBef>
              <a:spcAft>
                <a:spcPts val="0"/>
              </a:spcAft>
              <a:buSzPts val="1100"/>
              <a:buChar char="○"/>
              <a:defRPr/>
            </a:lvl8pPr>
            <a:lvl9pPr marL="4114800" lvl="8" indent="-298450" algn="ctr">
              <a:spcBef>
                <a:spcPts val="1600"/>
              </a:spcBef>
              <a:spcAft>
                <a:spcPts val="1600"/>
              </a:spcAft>
              <a:buSzPts val="1100"/>
              <a:buChar char="■"/>
              <a:defRPr/>
            </a:lvl9pPr>
          </a:lstStyle>
          <a:p>
            <a:endParaRPr/>
          </a:p>
        </p:txBody>
      </p:sp>
      <p:sp>
        <p:nvSpPr>
          <p:cNvPr id="121" name="Google Shape;121;p11"/>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2"/>
        <p:cNvGrpSpPr/>
        <p:nvPr/>
      </p:nvGrpSpPr>
      <p:grpSpPr>
        <a:xfrm>
          <a:off x="0" y="0"/>
          <a:ext cx="0" cy="0"/>
          <a:chOff x="0" y="0"/>
          <a:chExt cx="0" cy="0"/>
        </a:xfrm>
      </p:grpSpPr>
      <p:sp>
        <p:nvSpPr>
          <p:cNvPr id="123" name="Google Shape;123;p12"/>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3"/>
        </a:solidFill>
        <a:effectLst/>
      </p:bgPr>
    </p:bg>
    <p:spTree>
      <p:nvGrpSpPr>
        <p:cNvPr id="1"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3"/>
            <p:cNvSpPr/>
            <p:nvPr/>
          </p:nvSpPr>
          <p:spPr>
            <a:xfrm>
              <a:off x="7279439"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3"/>
            <p:cNvSpPr/>
            <p:nvPr/>
          </p:nvSpPr>
          <p:spPr>
            <a:xfrm>
              <a:off x="6917201"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3"/>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3"/>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7" name="Google Shape;47;p3"/>
          <p:cNvSpPr txBox="1">
            <a:spLocks noGrp="1"/>
          </p:cNvSpPr>
          <p:nvPr>
            <p:ph type="title"/>
          </p:nvPr>
        </p:nvSpPr>
        <p:spPr>
          <a:xfrm>
            <a:off x="1888684" y="1746100"/>
            <a:ext cx="5377500" cy="1646100"/>
          </a:xfrm>
          <a:prstGeom prst="rect">
            <a:avLst/>
          </a:prstGeom>
        </p:spPr>
        <p:txBody>
          <a:bodyPr spcFirstLastPara="1" wrap="square" lIns="91425" tIns="91425" rIns="91425" bIns="91425" anchor="ctr" anchorCtr="0"/>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a:endParaRPr/>
          </a:p>
        </p:txBody>
      </p:sp>
      <p:sp>
        <p:nvSpPr>
          <p:cNvPr id="48" name="Google Shape;48;p3"/>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dk2"/>
        </a:solidFill>
        <a:effectLst/>
      </p:bgPr>
    </p:bg>
    <p:spTree>
      <p:nvGrpSpPr>
        <p:cNvPr id="1"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4"/>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54" name="Google Shape;54;p4"/>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5" name="Google Shape;55;p4"/>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bg>
      <p:bgPr>
        <a:solidFill>
          <a:schemeClr val="dk2"/>
        </a:solidFill>
        <a:effectLst/>
      </p:bgPr>
    </p:bg>
    <p:spTree>
      <p:nvGrpSpPr>
        <p:cNvPr id="1"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5"/>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61" name="Google Shape;61;p5"/>
          <p:cNvSpPr txBox="1">
            <a:spLocks noGrp="1"/>
          </p:cNvSpPr>
          <p:nvPr>
            <p:ph type="body" idx="1"/>
          </p:nvPr>
        </p:nvSpPr>
        <p:spPr>
          <a:xfrm>
            <a:off x="819150" y="1990725"/>
            <a:ext cx="3686100" cy="24480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2" name="Google Shape;62;p5"/>
          <p:cNvSpPr txBox="1">
            <a:spLocks noGrp="1"/>
          </p:cNvSpPr>
          <p:nvPr>
            <p:ph type="body" idx="2"/>
          </p:nvPr>
        </p:nvSpPr>
        <p:spPr>
          <a:xfrm>
            <a:off x="4638675" y="1990725"/>
            <a:ext cx="3686100" cy="24480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3" name="Google Shape;63;p5"/>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bg>
      <p:bgPr>
        <a:solidFill>
          <a:schemeClr val="dk2"/>
        </a:solidFill>
        <a:effectLst/>
      </p:bgPr>
    </p:bg>
    <p:spTree>
      <p:nvGrpSpPr>
        <p:cNvPr id="1"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6"/>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69" name="Google Shape;69;p6"/>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bg>
      <p:bgPr>
        <a:solidFill>
          <a:schemeClr val="accent3"/>
        </a:solidFill>
        <a:effectLst/>
      </p:bgPr>
    </p:bg>
    <p:spTree>
      <p:nvGrpSpPr>
        <p:cNvPr id="1"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7"/>
          <p:cNvSpPr/>
          <p:nvPr/>
        </p:nvSpPr>
        <p:spPr>
          <a:xfrm>
            <a:off x="31" y="2824500"/>
            <a:ext cx="7370400" cy="23190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7"/>
          <p:cNvSpPr txBox="1">
            <a:spLocks noGrp="1"/>
          </p:cNvSpPr>
          <p:nvPr>
            <p:ph type="title"/>
          </p:nvPr>
        </p:nvSpPr>
        <p:spPr>
          <a:xfrm>
            <a:off x="819150" y="845600"/>
            <a:ext cx="3709200" cy="13830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75" name="Google Shape;75;p7"/>
          <p:cNvSpPr txBox="1">
            <a:spLocks noGrp="1"/>
          </p:cNvSpPr>
          <p:nvPr>
            <p:ph type="body" idx="1"/>
          </p:nvPr>
        </p:nvSpPr>
        <p:spPr>
          <a:xfrm>
            <a:off x="830700" y="2319050"/>
            <a:ext cx="3709200" cy="21198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76" name="Google Shape;76;p7"/>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1"/>
        </a:solidFill>
        <a:effectLst/>
      </p:bgPr>
    </p:bg>
    <p:spTree>
      <p:nvGrpSpPr>
        <p:cNvPr id="1"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8"/>
            <p:cNvSpPr/>
            <p:nvPr/>
          </p:nvSpPr>
          <p:spPr>
            <a:xfrm>
              <a:off x="4093430"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8"/>
            <p:cNvSpPr/>
            <p:nvPr/>
          </p:nvSpPr>
          <p:spPr>
            <a:xfrm>
              <a:off x="3961956"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8"/>
            <p:cNvSpPr/>
            <p:nvPr/>
          </p:nvSpPr>
          <p:spPr>
            <a:xfrm>
              <a:off x="7279439"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8"/>
            <p:cNvSpPr/>
            <p:nvPr/>
          </p:nvSpPr>
          <p:spPr>
            <a:xfrm>
              <a:off x="6917201"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8"/>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8"/>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3" name="Google Shape;93;p8"/>
          <p:cNvSpPr txBox="1">
            <a:spLocks noGrp="1"/>
          </p:cNvSpPr>
          <p:nvPr>
            <p:ph type="title"/>
          </p:nvPr>
        </p:nvSpPr>
        <p:spPr>
          <a:xfrm>
            <a:off x="1393929" y="1301146"/>
            <a:ext cx="6366900" cy="2539200"/>
          </a:xfrm>
          <a:prstGeom prst="rect">
            <a:avLst/>
          </a:prstGeom>
        </p:spPr>
        <p:txBody>
          <a:bodyPr spcFirstLastPara="1" wrap="square" lIns="91425" tIns="91425" rIns="91425" bIns="91425" anchor="ctr" anchorCtr="0"/>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a:endParaRPr/>
          </a:p>
        </p:txBody>
      </p:sp>
      <p:sp>
        <p:nvSpPr>
          <p:cNvPr id="94" name="Google Shape;94;p8"/>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dk2"/>
        </a:solidFill>
        <a:effectLst/>
      </p:bgPr>
    </p:bg>
    <p:spTree>
      <p:nvGrpSpPr>
        <p:cNvPr id="1"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9"/>
          <p:cNvSpPr txBox="1">
            <a:spLocks noGrp="1"/>
          </p:cNvSpPr>
          <p:nvPr>
            <p:ph type="title"/>
          </p:nvPr>
        </p:nvSpPr>
        <p:spPr>
          <a:xfrm>
            <a:off x="819150" y="845600"/>
            <a:ext cx="6424200" cy="7050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100" name="Google Shape;100;p9"/>
          <p:cNvSpPr txBox="1">
            <a:spLocks noGrp="1"/>
          </p:cNvSpPr>
          <p:nvPr>
            <p:ph type="subTitle" idx="1"/>
          </p:nvPr>
        </p:nvSpPr>
        <p:spPr>
          <a:xfrm>
            <a:off x="819150" y="1550700"/>
            <a:ext cx="5859900" cy="3936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101" name="Google Shape;101;p9"/>
          <p:cNvSpPr txBox="1">
            <a:spLocks noGrp="1"/>
          </p:cNvSpPr>
          <p:nvPr>
            <p:ph type="body" idx="2"/>
          </p:nvPr>
        </p:nvSpPr>
        <p:spPr>
          <a:xfrm>
            <a:off x="819150" y="2467050"/>
            <a:ext cx="5859900" cy="20955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02" name="Google Shape;102;p9"/>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bg>
      <p:bgPr>
        <a:solidFill>
          <a:schemeClr val="accent1"/>
        </a:solidFill>
        <a:effectLst/>
      </p:bgPr>
    </p:bg>
    <p:spTree>
      <p:nvGrpSpPr>
        <p:cNvPr id="1"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10"/>
          <p:cNvSpPr txBox="1">
            <a:spLocks noGrp="1"/>
          </p:cNvSpPr>
          <p:nvPr>
            <p:ph type="body" idx="1"/>
          </p:nvPr>
        </p:nvSpPr>
        <p:spPr>
          <a:xfrm>
            <a:off x="328025" y="4163500"/>
            <a:ext cx="7415100" cy="605100"/>
          </a:xfrm>
          <a:prstGeom prst="rect">
            <a:avLst/>
          </a:prstGeom>
        </p:spPr>
        <p:txBody>
          <a:bodyPr spcFirstLastPara="1" wrap="square" lIns="91425" tIns="91425" rIns="91425" bIns="91425" anchor="b" anchorCtr="0"/>
          <a:lstStyle>
            <a:lvl1pPr marL="457200" lvl="0" indent="-228600">
              <a:lnSpc>
                <a:spcPct val="100000"/>
              </a:lnSpc>
              <a:spcBef>
                <a:spcPts val="0"/>
              </a:spcBef>
              <a:spcAft>
                <a:spcPts val="0"/>
              </a:spcAft>
              <a:buSzPts val="1300"/>
              <a:buNone/>
              <a:defRPr/>
            </a:lvl1pPr>
          </a:lstStyle>
          <a:p>
            <a:endParaRPr/>
          </a:p>
        </p:txBody>
      </p:sp>
      <p:sp>
        <p:nvSpPr>
          <p:cNvPr id="108" name="Google Shape;108;p10"/>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hift">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a:endParaRPr/>
          </a:p>
        </p:txBody>
      </p:sp>
      <p:sp>
        <p:nvSpPr>
          <p:cNvPr id="7" name="Google Shape;7;p1"/>
          <p:cNvSpPr txBox="1">
            <a:spLocks noGrp="1"/>
          </p:cNvSpPr>
          <p:nvPr>
            <p:ph type="body" idx="1"/>
          </p:nvPr>
        </p:nvSpPr>
        <p:spPr>
          <a:xfrm>
            <a:off x="311700" y="1152475"/>
            <a:ext cx="8520600" cy="3391200"/>
          </a:xfrm>
          <a:prstGeom prst="rect">
            <a:avLst/>
          </a:prstGeom>
          <a:noFill/>
          <a:ln>
            <a:noFill/>
          </a:ln>
        </p:spPr>
        <p:txBody>
          <a:bodyPr spcFirstLastPara="1" wrap="square" lIns="91425" tIns="91425" rIns="91425" bIns="91425" anchor="t" anchorCtr="0"/>
          <a:lstStyle>
            <a:lvl1pPr marL="457200" lvl="0" indent="-31115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marL="914400" lvl="1"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marL="1371600" lvl="2"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marL="1828800" lvl="3"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marL="2286000" lvl="4"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marL="2743200" lvl="5"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marL="3200400" lvl="6"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marL="3657600" lvl="7"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marL="4114800" lvl="8" indent="-298450">
              <a:lnSpc>
                <a:spcPct val="115000"/>
              </a:lnSpc>
              <a:spcBef>
                <a:spcPts val="1600"/>
              </a:spcBef>
              <a:spcAft>
                <a:spcPts val="1600"/>
              </a:spcAft>
              <a:buClr>
                <a:schemeClr val="dk2"/>
              </a:buClr>
              <a:buSzPts val="1100"/>
              <a:buFont typeface="Calibri"/>
              <a:buChar char="■"/>
              <a:defRPr sz="1100">
                <a:solidFill>
                  <a:schemeClr val="dk2"/>
                </a:solidFill>
                <a:latin typeface="Calibri"/>
                <a:ea typeface="Calibri"/>
                <a:cs typeface="Calibri"/>
                <a:sym typeface="Calibri"/>
              </a:defRPr>
            </a:lvl9pPr>
          </a:lstStyle>
          <a:p>
            <a:endParaRPr/>
          </a:p>
        </p:txBody>
      </p:sp>
      <p:sp>
        <p:nvSpPr>
          <p:cNvPr id="8" name="Google Shape;8;p1"/>
          <p:cNvSpPr txBox="1">
            <a:spLocks noGrp="1"/>
          </p:cNvSpPr>
          <p:nvPr>
            <p:ph type="sldNum" idx="12"/>
          </p:nvPr>
        </p:nvSpPr>
        <p:spPr>
          <a:xfrm>
            <a:off x="8390734" y="4543668"/>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 Id="rId3" Type="http://schemas.openxmlformats.org/officeDocument/2006/relationships/image" Target="../media/image2.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 Id="rId3" Type="http://schemas.openxmlformats.org/officeDocument/2006/relationships/image" Target="../media/image1.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 Id="rId3" Type="http://schemas.openxmlformats.org/officeDocument/2006/relationships/image" Target="../media/image1.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 Id="rId3" Type="http://schemas.openxmlformats.org/officeDocument/2006/relationships/image" Target="../media/image1.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3"/>
          <p:cNvSpPr txBox="1">
            <a:spLocks noGrp="1"/>
          </p:cNvSpPr>
          <p:nvPr>
            <p:ph type="ctrTitle"/>
          </p:nvPr>
        </p:nvSpPr>
        <p:spPr>
          <a:xfrm>
            <a:off x="1858703" y="1822833"/>
            <a:ext cx="5361300" cy="1448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Melchizedek Priesthood</a:t>
            </a:r>
            <a:endParaRPr/>
          </a:p>
        </p:txBody>
      </p:sp>
      <p:sp>
        <p:nvSpPr>
          <p:cNvPr id="129" name="Google Shape;129;p13"/>
          <p:cNvSpPr txBox="1">
            <a:spLocks noGrp="1"/>
          </p:cNvSpPr>
          <p:nvPr>
            <p:ph type="subTitle" idx="1"/>
          </p:nvPr>
        </p:nvSpPr>
        <p:spPr>
          <a:xfrm>
            <a:off x="1858700" y="3413158"/>
            <a:ext cx="5361300" cy="52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Thomas Massengill</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22"/>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D&amp;C 20: 70</a:t>
            </a:r>
            <a:endParaRPr/>
          </a:p>
        </p:txBody>
      </p:sp>
      <p:sp>
        <p:nvSpPr>
          <p:cNvPr id="182" name="Google Shape;182;p22"/>
          <p:cNvSpPr txBox="1">
            <a:spLocks noGrp="1"/>
          </p:cNvSpPr>
          <p:nvPr>
            <p:ph type="body" idx="1"/>
          </p:nvPr>
        </p:nvSpPr>
        <p:spPr>
          <a:xfrm>
            <a:off x="819150" y="1762125"/>
            <a:ext cx="7505700" cy="2448000"/>
          </a:xfrm>
          <a:prstGeom prst="rect">
            <a:avLst/>
          </a:prstGeom>
        </p:spPr>
        <p:txBody>
          <a:bodyPr spcFirstLastPara="1" wrap="square" lIns="91425" tIns="91425" rIns="91425" bIns="91425" anchor="t" anchorCtr="0">
            <a:noAutofit/>
          </a:bodyPr>
          <a:lstStyle/>
          <a:p>
            <a:pPr marL="0" lvl="0" indent="0" algn="l" rtl="0">
              <a:lnSpc>
                <a:spcPct val="200000"/>
              </a:lnSpc>
              <a:spcBef>
                <a:spcPts val="0"/>
              </a:spcBef>
              <a:spcAft>
                <a:spcPts val="0"/>
              </a:spcAft>
              <a:buNone/>
            </a:pPr>
            <a:r>
              <a:rPr lang="en" sz="2400">
                <a:solidFill>
                  <a:srgbClr val="000000"/>
                </a:solidFill>
                <a:latin typeface="Times New Roman"/>
                <a:ea typeface="Times New Roman"/>
                <a:cs typeface="Times New Roman"/>
                <a:sym typeface="Times New Roman"/>
              </a:rPr>
              <a:t>“Every member of the church of Christ having children is to bring them unto the elders before the church, who are to lay their hands upon them in the name of Jesus Christ, and bless them in his name.”</a:t>
            </a:r>
            <a:endParaRPr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23"/>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D&amp;C 107: 11</a:t>
            </a:r>
            <a:endParaRPr/>
          </a:p>
        </p:txBody>
      </p:sp>
      <p:sp>
        <p:nvSpPr>
          <p:cNvPr id="188" name="Google Shape;188;p23"/>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lnSpc>
                <a:spcPct val="200000"/>
              </a:lnSpc>
              <a:spcBef>
                <a:spcPts val="0"/>
              </a:spcBef>
              <a:spcAft>
                <a:spcPts val="0"/>
              </a:spcAft>
              <a:buNone/>
            </a:pPr>
            <a:r>
              <a:rPr lang="en" sz="2400">
                <a:solidFill>
                  <a:srgbClr val="000000"/>
                </a:solidFill>
                <a:latin typeface="Times New Roman"/>
                <a:ea typeface="Times New Roman"/>
                <a:cs typeface="Times New Roman"/>
                <a:sym typeface="Times New Roman"/>
              </a:rPr>
              <a:t>“An elder has a right to officiate in his stead when the high priest is not present.”</a:t>
            </a:r>
            <a:endParaRPr sz="2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24"/>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rgbClr val="000000"/>
              </a:buClr>
              <a:buSzPts val="1100"/>
              <a:buFont typeface="Arial"/>
              <a:buNone/>
            </a:pPr>
            <a:r>
              <a:rPr lang="en">
                <a:latin typeface="Times New Roman"/>
                <a:ea typeface="Times New Roman"/>
                <a:cs typeface="Times New Roman"/>
                <a:sym typeface="Times New Roman"/>
              </a:rPr>
              <a:t>Elder’s Priesthood Organization cont...</a:t>
            </a:r>
            <a:endParaRPr/>
          </a:p>
        </p:txBody>
      </p:sp>
      <p:sp>
        <p:nvSpPr>
          <p:cNvPr id="194" name="Google Shape;194;p24"/>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lnSpc>
                <a:spcPct val="200000"/>
              </a:lnSpc>
              <a:spcBef>
                <a:spcPts val="0"/>
              </a:spcBef>
              <a:spcAft>
                <a:spcPts val="0"/>
              </a:spcAft>
              <a:buNone/>
            </a:pPr>
            <a:r>
              <a:rPr lang="en" sz="2400">
                <a:solidFill>
                  <a:srgbClr val="000000"/>
                </a:solidFill>
                <a:latin typeface="Times New Roman"/>
                <a:ea typeface="Times New Roman"/>
                <a:cs typeface="Times New Roman"/>
                <a:sym typeface="Times New Roman"/>
              </a:rPr>
              <a:t>“Worthy brethren may receive the Melchizedek Priesthood and be ordained elders when they are at least </a:t>
            </a:r>
            <a:r>
              <a:rPr lang="en" sz="3000" b="1">
                <a:solidFill>
                  <a:srgbClr val="000000"/>
                </a:solidFill>
                <a:latin typeface="Times New Roman"/>
                <a:ea typeface="Times New Roman"/>
                <a:cs typeface="Times New Roman"/>
                <a:sym typeface="Times New Roman"/>
              </a:rPr>
              <a:t>18 years old.</a:t>
            </a:r>
            <a:r>
              <a:rPr lang="en" sz="2400">
                <a:solidFill>
                  <a:srgbClr val="000000"/>
                </a:solidFill>
                <a:latin typeface="Times New Roman"/>
                <a:ea typeface="Times New Roman"/>
                <a:cs typeface="Times New Roman"/>
                <a:sym typeface="Times New Roman"/>
              </a:rPr>
              <a:t>”</a:t>
            </a:r>
            <a:endParaRPr sz="2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25"/>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Titus 1: 5-9</a:t>
            </a:r>
            <a:endParaRPr/>
          </a:p>
        </p:txBody>
      </p:sp>
      <p:sp>
        <p:nvSpPr>
          <p:cNvPr id="200" name="Google Shape;200;p25"/>
          <p:cNvSpPr txBox="1">
            <a:spLocks noGrp="1"/>
          </p:cNvSpPr>
          <p:nvPr>
            <p:ph type="body" idx="1"/>
          </p:nvPr>
        </p:nvSpPr>
        <p:spPr>
          <a:xfrm>
            <a:off x="819150" y="1533525"/>
            <a:ext cx="7505700" cy="2448000"/>
          </a:xfrm>
          <a:prstGeom prst="rect">
            <a:avLst/>
          </a:prstGeom>
        </p:spPr>
        <p:txBody>
          <a:bodyPr spcFirstLastPara="1" wrap="square" lIns="91425" tIns="91425" rIns="91425" bIns="91425" anchor="t" anchorCtr="0">
            <a:noAutofit/>
          </a:bodyPr>
          <a:lstStyle/>
          <a:p>
            <a:pPr marL="0" lvl="0" indent="0" algn="l" rtl="0">
              <a:lnSpc>
                <a:spcPct val="200000"/>
              </a:lnSpc>
              <a:spcBef>
                <a:spcPts val="0"/>
              </a:spcBef>
              <a:spcAft>
                <a:spcPts val="1600"/>
              </a:spcAft>
              <a:buNone/>
            </a:pPr>
            <a:r>
              <a:rPr lang="en" sz="1500">
                <a:solidFill>
                  <a:srgbClr val="000000"/>
                </a:solidFill>
                <a:latin typeface="Times New Roman"/>
                <a:ea typeface="Times New Roman"/>
                <a:cs typeface="Times New Roman"/>
                <a:sym typeface="Times New Roman"/>
              </a:rPr>
              <a:t>“For this reason I left you in Crete, that you should set in order the things that are lacking, and appoint elders in every city as I commanded you- if a man is blameless, the husband of one wife, having faithful children not accused of dissipation or insubordination. For a bishop must be blameless as a steward of God, not self-willed, not quick-tempered, not given to wine, not violent, not greedy for money, but hospitable, a lover of what is good, sober-minded, just, holy, self-controlled, holding fast the faithful word as he has been taught, that he may be able, by sound doctrine, both to exhort and convict those who contradict.”</a:t>
            </a:r>
            <a:endParaRPr sz="15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26"/>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Elders</a:t>
            </a:r>
            <a:endParaRPr/>
          </a:p>
        </p:txBody>
      </p:sp>
      <p:sp>
        <p:nvSpPr>
          <p:cNvPr id="206" name="Google Shape;206;p26"/>
          <p:cNvSpPr txBox="1">
            <a:spLocks noGrp="1"/>
          </p:cNvSpPr>
          <p:nvPr>
            <p:ph type="body" idx="1"/>
          </p:nvPr>
        </p:nvSpPr>
        <p:spPr>
          <a:xfrm>
            <a:off x="819150" y="1994800"/>
            <a:ext cx="3753000" cy="2322300"/>
          </a:xfrm>
          <a:prstGeom prst="rect">
            <a:avLst/>
          </a:prstGeom>
        </p:spPr>
        <p:txBody>
          <a:bodyPr spcFirstLastPara="1" wrap="square" lIns="91425" tIns="91425" rIns="91425" bIns="91425" anchor="t" anchorCtr="0">
            <a:noAutofit/>
          </a:bodyPr>
          <a:lstStyle/>
          <a:p>
            <a:pPr marL="457200" lvl="0" indent="-336550" algn="l" rtl="0">
              <a:spcBef>
                <a:spcPts val="0"/>
              </a:spcBef>
              <a:spcAft>
                <a:spcPts val="0"/>
              </a:spcAft>
              <a:buClr>
                <a:srgbClr val="000000"/>
              </a:buClr>
              <a:buSzPts val="1700"/>
              <a:buFont typeface="Times New Roman"/>
              <a:buChar char="●"/>
            </a:pPr>
            <a:r>
              <a:rPr lang="en" sz="1700">
                <a:solidFill>
                  <a:srgbClr val="000000"/>
                </a:solidFill>
                <a:latin typeface="Times New Roman"/>
                <a:ea typeface="Times New Roman"/>
                <a:cs typeface="Times New Roman"/>
                <a:sym typeface="Times New Roman"/>
              </a:rPr>
              <a:t>Teach, Expound, Exhort, Baptize</a:t>
            </a:r>
            <a:endParaRPr sz="1700">
              <a:solidFill>
                <a:srgbClr val="000000"/>
              </a:solidFill>
              <a:latin typeface="Times New Roman"/>
              <a:ea typeface="Times New Roman"/>
              <a:cs typeface="Times New Roman"/>
              <a:sym typeface="Times New Roman"/>
            </a:endParaRPr>
          </a:p>
          <a:p>
            <a:pPr marL="457200" lvl="0" indent="-336550" algn="l" rtl="0">
              <a:spcBef>
                <a:spcPts val="0"/>
              </a:spcBef>
              <a:spcAft>
                <a:spcPts val="0"/>
              </a:spcAft>
              <a:buClr>
                <a:srgbClr val="000000"/>
              </a:buClr>
              <a:buSzPts val="1700"/>
              <a:buFont typeface="Times New Roman"/>
              <a:buChar char="●"/>
            </a:pPr>
            <a:r>
              <a:rPr lang="en" sz="1700">
                <a:solidFill>
                  <a:srgbClr val="000000"/>
                </a:solidFill>
                <a:latin typeface="Times New Roman"/>
                <a:ea typeface="Times New Roman"/>
                <a:cs typeface="Times New Roman"/>
                <a:sym typeface="Times New Roman"/>
              </a:rPr>
              <a:t>Watch over church</a:t>
            </a:r>
            <a:endParaRPr sz="1700">
              <a:solidFill>
                <a:srgbClr val="000000"/>
              </a:solidFill>
              <a:latin typeface="Times New Roman"/>
              <a:ea typeface="Times New Roman"/>
              <a:cs typeface="Times New Roman"/>
              <a:sym typeface="Times New Roman"/>
            </a:endParaRPr>
          </a:p>
          <a:p>
            <a:pPr marL="457200" lvl="0" indent="-336550" algn="l" rtl="0">
              <a:spcBef>
                <a:spcPts val="0"/>
              </a:spcBef>
              <a:spcAft>
                <a:spcPts val="0"/>
              </a:spcAft>
              <a:buClr>
                <a:srgbClr val="000000"/>
              </a:buClr>
              <a:buSzPts val="1700"/>
              <a:buFont typeface="Times New Roman"/>
              <a:buChar char="●"/>
            </a:pPr>
            <a:r>
              <a:rPr lang="en" sz="1700">
                <a:solidFill>
                  <a:srgbClr val="000000"/>
                </a:solidFill>
                <a:latin typeface="Times New Roman"/>
                <a:ea typeface="Times New Roman"/>
                <a:cs typeface="Times New Roman"/>
                <a:sym typeface="Times New Roman"/>
              </a:rPr>
              <a:t>Bestow gift of the Holy Ghost</a:t>
            </a:r>
            <a:endParaRPr sz="1700">
              <a:solidFill>
                <a:srgbClr val="000000"/>
              </a:solidFill>
              <a:latin typeface="Times New Roman"/>
              <a:ea typeface="Times New Roman"/>
              <a:cs typeface="Times New Roman"/>
              <a:sym typeface="Times New Roman"/>
            </a:endParaRPr>
          </a:p>
          <a:p>
            <a:pPr marL="457200" lvl="0" indent="-336550" algn="l" rtl="0">
              <a:spcBef>
                <a:spcPts val="0"/>
              </a:spcBef>
              <a:spcAft>
                <a:spcPts val="0"/>
              </a:spcAft>
              <a:buClr>
                <a:srgbClr val="000000"/>
              </a:buClr>
              <a:buSzPts val="1700"/>
              <a:buFont typeface="Times New Roman"/>
              <a:buChar char="●"/>
            </a:pPr>
            <a:r>
              <a:rPr lang="en" sz="1700">
                <a:solidFill>
                  <a:srgbClr val="000000"/>
                </a:solidFill>
                <a:latin typeface="Times New Roman"/>
                <a:ea typeface="Times New Roman"/>
                <a:cs typeface="Times New Roman"/>
                <a:sym typeface="Times New Roman"/>
              </a:rPr>
              <a:t>Conduct meetings</a:t>
            </a:r>
            <a:endParaRPr sz="1700">
              <a:solidFill>
                <a:srgbClr val="000000"/>
              </a:solidFill>
              <a:latin typeface="Times New Roman"/>
              <a:ea typeface="Times New Roman"/>
              <a:cs typeface="Times New Roman"/>
              <a:sym typeface="Times New Roman"/>
            </a:endParaRPr>
          </a:p>
          <a:p>
            <a:pPr marL="457200" lvl="0" indent="-336550" algn="l" rtl="0">
              <a:spcBef>
                <a:spcPts val="0"/>
              </a:spcBef>
              <a:spcAft>
                <a:spcPts val="0"/>
              </a:spcAft>
              <a:buClr>
                <a:srgbClr val="000000"/>
              </a:buClr>
              <a:buSzPts val="1700"/>
              <a:buFont typeface="Times New Roman"/>
              <a:buChar char="●"/>
            </a:pPr>
            <a:r>
              <a:rPr lang="en" sz="1700">
                <a:solidFill>
                  <a:srgbClr val="000000"/>
                </a:solidFill>
                <a:latin typeface="Times New Roman"/>
                <a:ea typeface="Times New Roman"/>
                <a:cs typeface="Times New Roman"/>
                <a:sym typeface="Times New Roman"/>
              </a:rPr>
              <a:t>Administer to sick</a:t>
            </a:r>
            <a:endParaRPr sz="1700">
              <a:solidFill>
                <a:srgbClr val="000000"/>
              </a:solidFill>
              <a:latin typeface="Times New Roman"/>
              <a:ea typeface="Times New Roman"/>
              <a:cs typeface="Times New Roman"/>
              <a:sym typeface="Times New Roman"/>
            </a:endParaRPr>
          </a:p>
          <a:p>
            <a:pPr marL="457200" lvl="0" indent="-336550" algn="l" rtl="0">
              <a:spcBef>
                <a:spcPts val="0"/>
              </a:spcBef>
              <a:spcAft>
                <a:spcPts val="0"/>
              </a:spcAft>
              <a:buClr>
                <a:srgbClr val="000000"/>
              </a:buClr>
              <a:buSzPts val="1700"/>
              <a:buFont typeface="Times New Roman"/>
              <a:buChar char="●"/>
            </a:pPr>
            <a:r>
              <a:rPr lang="en" sz="1700">
                <a:solidFill>
                  <a:srgbClr val="000000"/>
                </a:solidFill>
                <a:latin typeface="Times New Roman"/>
                <a:ea typeface="Times New Roman"/>
                <a:cs typeface="Times New Roman"/>
                <a:sym typeface="Times New Roman"/>
              </a:rPr>
              <a:t>Bless children</a:t>
            </a:r>
            <a:endParaRPr sz="1700">
              <a:solidFill>
                <a:srgbClr val="000000"/>
              </a:solidFill>
              <a:latin typeface="Times New Roman"/>
              <a:ea typeface="Times New Roman"/>
              <a:cs typeface="Times New Roman"/>
              <a:sym typeface="Times New Roman"/>
            </a:endParaRPr>
          </a:p>
          <a:p>
            <a:pPr marL="457200" lvl="0" indent="-336550" algn="l" rtl="0">
              <a:spcBef>
                <a:spcPts val="0"/>
              </a:spcBef>
              <a:spcAft>
                <a:spcPts val="0"/>
              </a:spcAft>
              <a:buClr>
                <a:srgbClr val="000000"/>
              </a:buClr>
              <a:buSzPts val="1700"/>
              <a:buFont typeface="Times New Roman"/>
              <a:buChar char="●"/>
            </a:pPr>
            <a:r>
              <a:rPr lang="en" sz="1700">
                <a:solidFill>
                  <a:srgbClr val="000000"/>
                </a:solidFill>
                <a:latin typeface="Times New Roman"/>
                <a:ea typeface="Times New Roman"/>
                <a:cs typeface="Times New Roman"/>
                <a:sym typeface="Times New Roman"/>
              </a:rPr>
              <a:t>Preside over church when no high priest present</a:t>
            </a:r>
            <a:endParaRPr sz="1700">
              <a:solidFill>
                <a:srgbClr val="000000"/>
              </a:solidFill>
              <a:latin typeface="Times New Roman"/>
              <a:ea typeface="Times New Roman"/>
              <a:cs typeface="Times New Roman"/>
              <a:sym typeface="Times New Roman"/>
            </a:endParaRPr>
          </a:p>
          <a:p>
            <a:pPr marL="457200" lvl="0" indent="-336550" algn="l" rtl="0">
              <a:spcBef>
                <a:spcPts val="0"/>
              </a:spcBef>
              <a:spcAft>
                <a:spcPts val="0"/>
              </a:spcAft>
              <a:buClr>
                <a:srgbClr val="000000"/>
              </a:buClr>
              <a:buSzPts val="1700"/>
              <a:buFont typeface="Times New Roman"/>
              <a:buChar char="●"/>
            </a:pPr>
            <a:r>
              <a:rPr lang="en" sz="1700">
                <a:solidFill>
                  <a:srgbClr val="000000"/>
                </a:solidFill>
                <a:latin typeface="Times New Roman"/>
                <a:ea typeface="Times New Roman"/>
                <a:cs typeface="Times New Roman"/>
                <a:sym typeface="Times New Roman"/>
              </a:rPr>
              <a:t>18 years of age</a:t>
            </a:r>
            <a:endParaRPr sz="1700">
              <a:solidFill>
                <a:srgbClr val="000000"/>
              </a:solidFill>
              <a:latin typeface="Times New Roman"/>
              <a:ea typeface="Times New Roman"/>
              <a:cs typeface="Times New Roman"/>
              <a:sym typeface="Times New Roman"/>
            </a:endParaRPr>
          </a:p>
        </p:txBody>
      </p:sp>
      <p:sp>
        <p:nvSpPr>
          <p:cNvPr id="207" name="Google Shape;207;p26"/>
          <p:cNvSpPr txBox="1"/>
          <p:nvPr/>
        </p:nvSpPr>
        <p:spPr>
          <a:xfrm>
            <a:off x="4596325" y="2005475"/>
            <a:ext cx="4049100" cy="2322300"/>
          </a:xfrm>
          <a:prstGeom prst="rect">
            <a:avLst/>
          </a:prstGeom>
          <a:noFill/>
          <a:ln>
            <a:noFill/>
          </a:ln>
        </p:spPr>
        <p:txBody>
          <a:bodyPr spcFirstLastPara="1" wrap="square" lIns="91425" tIns="91425" rIns="91425" bIns="91425" anchor="t" anchorCtr="0">
            <a:noAutofit/>
          </a:bodyPr>
          <a:lstStyle/>
          <a:p>
            <a:pPr marL="457200" lvl="0" indent="-336550" algn="l" rtl="0">
              <a:lnSpc>
                <a:spcPct val="115000"/>
              </a:lnSpc>
              <a:spcBef>
                <a:spcPts val="0"/>
              </a:spcBef>
              <a:spcAft>
                <a:spcPts val="0"/>
              </a:spcAft>
              <a:buSzPts val="1700"/>
              <a:buFont typeface="Times New Roman"/>
              <a:buChar char="●"/>
            </a:pPr>
            <a:r>
              <a:rPr lang="en" sz="1700">
                <a:latin typeface="Times New Roman"/>
                <a:ea typeface="Times New Roman"/>
                <a:cs typeface="Times New Roman"/>
                <a:sym typeface="Times New Roman"/>
              </a:rPr>
              <a:t>Shepherd over flock</a:t>
            </a:r>
            <a:endParaRPr sz="1700">
              <a:latin typeface="Times New Roman"/>
              <a:ea typeface="Times New Roman"/>
              <a:cs typeface="Times New Roman"/>
              <a:sym typeface="Times New Roman"/>
            </a:endParaRPr>
          </a:p>
          <a:p>
            <a:pPr marL="457200" lvl="0" indent="-336550" algn="l" rtl="0">
              <a:lnSpc>
                <a:spcPct val="115000"/>
              </a:lnSpc>
              <a:spcBef>
                <a:spcPts val="0"/>
              </a:spcBef>
              <a:spcAft>
                <a:spcPts val="0"/>
              </a:spcAft>
              <a:buSzPts val="1700"/>
              <a:buFont typeface="Times New Roman"/>
              <a:buChar char="●"/>
            </a:pPr>
            <a:r>
              <a:rPr lang="en" sz="1700">
                <a:latin typeface="Times New Roman"/>
                <a:ea typeface="Times New Roman"/>
                <a:cs typeface="Times New Roman"/>
                <a:sym typeface="Times New Roman"/>
              </a:rPr>
              <a:t>Blameless</a:t>
            </a:r>
            <a:endParaRPr sz="1700">
              <a:latin typeface="Times New Roman"/>
              <a:ea typeface="Times New Roman"/>
              <a:cs typeface="Times New Roman"/>
              <a:sym typeface="Times New Roman"/>
            </a:endParaRPr>
          </a:p>
          <a:p>
            <a:pPr marL="457200" lvl="0" indent="-336550" algn="l" rtl="0">
              <a:lnSpc>
                <a:spcPct val="115000"/>
              </a:lnSpc>
              <a:spcBef>
                <a:spcPts val="0"/>
              </a:spcBef>
              <a:spcAft>
                <a:spcPts val="0"/>
              </a:spcAft>
              <a:buSzPts val="1700"/>
              <a:buFont typeface="Times New Roman"/>
              <a:buChar char="●"/>
            </a:pPr>
            <a:r>
              <a:rPr lang="en" sz="1700">
                <a:latin typeface="Times New Roman"/>
                <a:ea typeface="Times New Roman"/>
                <a:cs typeface="Times New Roman"/>
                <a:sym typeface="Times New Roman"/>
              </a:rPr>
              <a:t>One wife with reverent children</a:t>
            </a:r>
            <a:endParaRPr sz="1700">
              <a:latin typeface="Times New Roman"/>
              <a:ea typeface="Times New Roman"/>
              <a:cs typeface="Times New Roman"/>
              <a:sym typeface="Times New Roman"/>
            </a:endParaRPr>
          </a:p>
          <a:p>
            <a:pPr marL="457200" lvl="0" indent="-336550" algn="l" rtl="0">
              <a:lnSpc>
                <a:spcPct val="115000"/>
              </a:lnSpc>
              <a:spcBef>
                <a:spcPts val="0"/>
              </a:spcBef>
              <a:spcAft>
                <a:spcPts val="0"/>
              </a:spcAft>
              <a:buSzPts val="1700"/>
              <a:buFont typeface="Times New Roman"/>
              <a:buChar char="●"/>
            </a:pPr>
            <a:r>
              <a:rPr lang="en" sz="1700">
                <a:latin typeface="Times New Roman"/>
                <a:ea typeface="Times New Roman"/>
                <a:cs typeface="Times New Roman"/>
                <a:sym typeface="Times New Roman"/>
              </a:rPr>
              <a:t>Sober-minded</a:t>
            </a:r>
            <a:endParaRPr sz="1700">
              <a:latin typeface="Times New Roman"/>
              <a:ea typeface="Times New Roman"/>
              <a:cs typeface="Times New Roman"/>
              <a:sym typeface="Times New Roman"/>
            </a:endParaRPr>
          </a:p>
          <a:p>
            <a:pPr marL="457200" lvl="0" indent="-336550" algn="l" rtl="0">
              <a:lnSpc>
                <a:spcPct val="115000"/>
              </a:lnSpc>
              <a:spcBef>
                <a:spcPts val="0"/>
              </a:spcBef>
              <a:spcAft>
                <a:spcPts val="0"/>
              </a:spcAft>
              <a:buSzPts val="1700"/>
              <a:buFont typeface="Times New Roman"/>
              <a:buChar char="●"/>
            </a:pPr>
            <a:r>
              <a:rPr lang="en" sz="1700">
                <a:latin typeface="Times New Roman"/>
                <a:ea typeface="Times New Roman"/>
                <a:cs typeface="Times New Roman"/>
                <a:sym typeface="Times New Roman"/>
              </a:rPr>
              <a:t>Strong example</a:t>
            </a:r>
            <a:endParaRPr sz="1700">
              <a:latin typeface="Times New Roman"/>
              <a:ea typeface="Times New Roman"/>
              <a:cs typeface="Times New Roman"/>
              <a:sym typeface="Times New Roman"/>
            </a:endParaRPr>
          </a:p>
          <a:p>
            <a:pPr marL="457200" lvl="0" indent="-336550" algn="l" rtl="0">
              <a:lnSpc>
                <a:spcPct val="115000"/>
              </a:lnSpc>
              <a:spcBef>
                <a:spcPts val="0"/>
              </a:spcBef>
              <a:spcAft>
                <a:spcPts val="0"/>
              </a:spcAft>
              <a:buSzPts val="1700"/>
              <a:buFont typeface="Times New Roman"/>
              <a:buChar char="●"/>
            </a:pPr>
            <a:r>
              <a:rPr lang="en" sz="1700">
                <a:latin typeface="Times New Roman"/>
                <a:ea typeface="Times New Roman"/>
                <a:cs typeface="Times New Roman"/>
                <a:sym typeface="Times New Roman"/>
              </a:rPr>
              <a:t>Hospitable</a:t>
            </a:r>
            <a:endParaRPr sz="1700">
              <a:latin typeface="Times New Roman"/>
              <a:ea typeface="Times New Roman"/>
              <a:cs typeface="Times New Roman"/>
              <a:sym typeface="Times New Roman"/>
            </a:endParaRPr>
          </a:p>
          <a:p>
            <a:pPr marL="457200" lvl="0" indent="-336550" algn="l" rtl="0">
              <a:lnSpc>
                <a:spcPct val="115000"/>
              </a:lnSpc>
              <a:spcBef>
                <a:spcPts val="0"/>
              </a:spcBef>
              <a:spcAft>
                <a:spcPts val="0"/>
              </a:spcAft>
              <a:buSzPts val="1700"/>
              <a:buFont typeface="Times New Roman"/>
              <a:buChar char="●"/>
            </a:pPr>
            <a:r>
              <a:rPr lang="en" sz="1700">
                <a:latin typeface="Times New Roman"/>
                <a:ea typeface="Times New Roman"/>
                <a:cs typeface="Times New Roman"/>
                <a:sym typeface="Times New Roman"/>
              </a:rPr>
              <a:t>Able to teach who is not a novice</a:t>
            </a:r>
            <a:endParaRPr sz="1700">
              <a:latin typeface="Times New Roman"/>
              <a:ea typeface="Times New Roman"/>
              <a:cs typeface="Times New Roman"/>
              <a:sym typeface="Times New Roman"/>
            </a:endParaRPr>
          </a:p>
          <a:p>
            <a:pPr marL="457200" lvl="0" indent="-336550" algn="l" rtl="0">
              <a:lnSpc>
                <a:spcPct val="115000"/>
              </a:lnSpc>
              <a:spcBef>
                <a:spcPts val="0"/>
              </a:spcBef>
              <a:spcAft>
                <a:spcPts val="0"/>
              </a:spcAft>
              <a:buSzPts val="1700"/>
              <a:buFont typeface="Times New Roman"/>
              <a:buChar char="●"/>
            </a:pPr>
            <a:r>
              <a:rPr lang="en" sz="1700">
                <a:latin typeface="Times New Roman"/>
                <a:ea typeface="Times New Roman"/>
                <a:cs typeface="Times New Roman"/>
                <a:sym typeface="Times New Roman"/>
              </a:rPr>
              <a:t>No alcohol, violence, greed, quarrelsome, covetous, and pride</a:t>
            </a:r>
            <a:endParaRPr sz="1700">
              <a:latin typeface="Times New Roman"/>
              <a:ea typeface="Times New Roman"/>
              <a:cs typeface="Times New Roman"/>
              <a:sym typeface="Times New Roman"/>
            </a:endParaRPr>
          </a:p>
        </p:txBody>
      </p:sp>
      <p:sp>
        <p:nvSpPr>
          <p:cNvPr id="208" name="Google Shape;208;p26"/>
          <p:cNvSpPr txBox="1"/>
          <p:nvPr/>
        </p:nvSpPr>
        <p:spPr>
          <a:xfrm>
            <a:off x="819075" y="1575700"/>
            <a:ext cx="3753000" cy="571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a:latin typeface="Times New Roman"/>
                <a:ea typeface="Times New Roman"/>
                <a:cs typeface="Times New Roman"/>
                <a:sym typeface="Times New Roman"/>
              </a:rPr>
              <a:t>D&amp;C</a:t>
            </a:r>
            <a:endParaRPr sz="2400">
              <a:latin typeface="Times New Roman"/>
              <a:ea typeface="Times New Roman"/>
              <a:cs typeface="Times New Roman"/>
              <a:sym typeface="Times New Roman"/>
            </a:endParaRPr>
          </a:p>
        </p:txBody>
      </p:sp>
      <p:sp>
        <p:nvSpPr>
          <p:cNvPr id="209" name="Google Shape;209;p26"/>
          <p:cNvSpPr txBox="1"/>
          <p:nvPr/>
        </p:nvSpPr>
        <p:spPr>
          <a:xfrm>
            <a:off x="4596325" y="1575575"/>
            <a:ext cx="3728400" cy="571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a:latin typeface="Times New Roman"/>
                <a:ea typeface="Times New Roman"/>
                <a:cs typeface="Times New Roman"/>
                <a:sym typeface="Times New Roman"/>
              </a:rPr>
              <a:t>Bible</a:t>
            </a:r>
            <a:endParaRPr sz="2400">
              <a:latin typeface="Times New Roman"/>
              <a:ea typeface="Times New Roman"/>
              <a:cs typeface="Times New Roman"/>
              <a:sym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pic>
        <p:nvPicPr>
          <p:cNvPr id="214" name="Google Shape;214;p27"/>
          <p:cNvPicPr preferRelativeResize="0"/>
          <p:nvPr/>
        </p:nvPicPr>
        <p:blipFill>
          <a:blip r:embed="rId3">
            <a:alphaModFix/>
          </a:blip>
          <a:stretch>
            <a:fillRect/>
          </a:stretch>
        </p:blipFill>
        <p:spPr>
          <a:xfrm>
            <a:off x="2525225" y="250300"/>
            <a:ext cx="4208875" cy="4644976"/>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28"/>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High Priest’s </a:t>
            </a:r>
            <a:r>
              <a:rPr lang="en">
                <a:latin typeface="Times New Roman"/>
                <a:ea typeface="Times New Roman"/>
                <a:cs typeface="Times New Roman"/>
                <a:sym typeface="Times New Roman"/>
              </a:rPr>
              <a:t>Priesthood Organization</a:t>
            </a:r>
            <a:endParaRPr/>
          </a:p>
        </p:txBody>
      </p:sp>
      <p:sp>
        <p:nvSpPr>
          <p:cNvPr id="220" name="Google Shape;220;p28"/>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lnSpc>
                <a:spcPct val="200000"/>
              </a:lnSpc>
              <a:spcBef>
                <a:spcPts val="0"/>
              </a:spcBef>
              <a:spcAft>
                <a:spcPts val="0"/>
              </a:spcAft>
              <a:buNone/>
            </a:pPr>
            <a:r>
              <a:rPr lang="en" sz="2000">
                <a:solidFill>
                  <a:srgbClr val="000000"/>
                </a:solidFill>
                <a:latin typeface="Times New Roman"/>
                <a:ea typeface="Times New Roman"/>
                <a:cs typeface="Times New Roman"/>
                <a:sym typeface="Times New Roman"/>
              </a:rPr>
              <a:t>“A high priest is given the authority to officiate in the Church and administer spiritual things. He may also officiate in all lesser offices. Stake presidents, mission presidents, high councilors, bishops, and other leaders of the Church are ordained high priests.”</a:t>
            </a:r>
            <a:endParaRPr sz="20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29"/>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D&amp;C 107: 10</a:t>
            </a:r>
            <a:endParaRPr/>
          </a:p>
        </p:txBody>
      </p:sp>
      <p:sp>
        <p:nvSpPr>
          <p:cNvPr id="226" name="Google Shape;226;p29"/>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lnSpc>
                <a:spcPct val="200000"/>
              </a:lnSpc>
              <a:spcBef>
                <a:spcPts val="0"/>
              </a:spcBef>
              <a:spcAft>
                <a:spcPts val="0"/>
              </a:spcAft>
              <a:buNone/>
            </a:pPr>
            <a:r>
              <a:rPr lang="en" sz="2000">
                <a:solidFill>
                  <a:srgbClr val="000000"/>
                </a:solidFill>
                <a:latin typeface="Times New Roman"/>
                <a:ea typeface="Times New Roman"/>
                <a:cs typeface="Times New Roman"/>
                <a:sym typeface="Times New Roman"/>
              </a:rPr>
              <a:t>“High priests after the order of the Melchizedek Priesthood have a right to officiate in their own standing, under the direction of the presidency, in administering spiritual things, and also in the office of an elder, priest (of the Levitical order), teacher, deacon, and member.”</a:t>
            </a:r>
            <a:endParaRPr sz="20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30"/>
          <p:cNvSpPr txBox="1">
            <a:spLocks noGrp="1"/>
          </p:cNvSpPr>
          <p:nvPr>
            <p:ph type="title"/>
          </p:nvPr>
        </p:nvSpPr>
        <p:spPr>
          <a:xfrm>
            <a:off x="819150" y="6932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D&amp;C 107: 12</a:t>
            </a:r>
            <a:endParaRPr/>
          </a:p>
        </p:txBody>
      </p:sp>
      <p:sp>
        <p:nvSpPr>
          <p:cNvPr id="232" name="Google Shape;232;p30"/>
          <p:cNvSpPr txBox="1">
            <a:spLocks noGrp="1"/>
          </p:cNvSpPr>
          <p:nvPr>
            <p:ph type="body" idx="1"/>
          </p:nvPr>
        </p:nvSpPr>
        <p:spPr>
          <a:xfrm>
            <a:off x="819150" y="1135106"/>
            <a:ext cx="7505700" cy="2448000"/>
          </a:xfrm>
          <a:prstGeom prst="rect">
            <a:avLst/>
          </a:prstGeom>
        </p:spPr>
        <p:txBody>
          <a:bodyPr spcFirstLastPara="1" wrap="square" lIns="91425" tIns="91425" rIns="91425" bIns="91425" anchor="t" anchorCtr="0">
            <a:noAutofit/>
          </a:bodyPr>
          <a:lstStyle/>
          <a:p>
            <a:pPr marL="0" lvl="0" indent="0" algn="l" rtl="0">
              <a:lnSpc>
                <a:spcPct val="200000"/>
              </a:lnSpc>
              <a:spcBef>
                <a:spcPts val="0"/>
              </a:spcBef>
              <a:spcAft>
                <a:spcPts val="0"/>
              </a:spcAft>
              <a:buNone/>
            </a:pPr>
            <a:r>
              <a:rPr lang="en" sz="2400">
                <a:solidFill>
                  <a:srgbClr val="000000"/>
                </a:solidFill>
                <a:latin typeface="Times New Roman"/>
                <a:ea typeface="Times New Roman"/>
                <a:cs typeface="Times New Roman"/>
                <a:sym typeface="Times New Roman"/>
              </a:rPr>
              <a:t>“The high priest and elder are to administer in spiritual things, agreeable to the covenants and commandments of the church; and they have a right to officiate in all these offices of the church when there are no higher authorities present.”</a:t>
            </a:r>
            <a:endParaRPr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31"/>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D&amp;C 68: 19</a:t>
            </a:r>
            <a:endParaRPr/>
          </a:p>
        </p:txBody>
      </p:sp>
      <p:sp>
        <p:nvSpPr>
          <p:cNvPr id="238" name="Google Shape;238;p31"/>
          <p:cNvSpPr txBox="1">
            <a:spLocks noGrp="1"/>
          </p:cNvSpPr>
          <p:nvPr>
            <p:ph type="body" idx="1"/>
          </p:nvPr>
        </p:nvSpPr>
        <p:spPr>
          <a:xfrm>
            <a:off x="819150" y="1838325"/>
            <a:ext cx="7505700" cy="2448000"/>
          </a:xfrm>
          <a:prstGeom prst="rect">
            <a:avLst/>
          </a:prstGeom>
        </p:spPr>
        <p:txBody>
          <a:bodyPr spcFirstLastPara="1" wrap="square" lIns="91425" tIns="91425" rIns="91425" bIns="91425" anchor="t" anchorCtr="0">
            <a:noAutofit/>
          </a:bodyPr>
          <a:lstStyle/>
          <a:p>
            <a:pPr marL="0" lvl="0" indent="0" algn="l" rtl="0">
              <a:lnSpc>
                <a:spcPct val="200000"/>
              </a:lnSpc>
              <a:spcBef>
                <a:spcPts val="0"/>
              </a:spcBef>
              <a:spcAft>
                <a:spcPts val="0"/>
              </a:spcAft>
              <a:buNone/>
            </a:pPr>
            <a:r>
              <a:rPr lang="en" sz="2000">
                <a:solidFill>
                  <a:srgbClr val="000000"/>
                </a:solidFill>
                <a:latin typeface="Times New Roman"/>
                <a:ea typeface="Times New Roman"/>
                <a:cs typeface="Times New Roman"/>
                <a:sym typeface="Times New Roman"/>
              </a:rPr>
              <a:t>“But, as a high priest of the Melchizedek Priesthood has authority to officiate in all the lesser offices he may officiate in the office of bishop when no literal descendant of Aaron can be found, provided he is called and set apart and ordained unto this power, under the hands of the First Presidency of the Melchizedek Priesthood.”</a:t>
            </a:r>
            <a:endParaRPr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4"/>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Matthew 28: 18-20</a:t>
            </a:r>
            <a:endParaRPr>
              <a:latin typeface="Times New Roman"/>
              <a:ea typeface="Times New Roman"/>
              <a:cs typeface="Times New Roman"/>
              <a:sym typeface="Times New Roman"/>
            </a:endParaRPr>
          </a:p>
        </p:txBody>
      </p:sp>
      <p:sp>
        <p:nvSpPr>
          <p:cNvPr id="135" name="Google Shape;135;p14"/>
          <p:cNvSpPr txBox="1">
            <a:spLocks noGrp="1"/>
          </p:cNvSpPr>
          <p:nvPr>
            <p:ph type="body" idx="1"/>
          </p:nvPr>
        </p:nvSpPr>
        <p:spPr>
          <a:xfrm>
            <a:off x="819150" y="1685925"/>
            <a:ext cx="7505700" cy="2448000"/>
          </a:xfrm>
          <a:prstGeom prst="rect">
            <a:avLst/>
          </a:prstGeom>
        </p:spPr>
        <p:txBody>
          <a:bodyPr spcFirstLastPara="1" wrap="square" lIns="91425" tIns="91425" rIns="91425" bIns="91425" anchor="t" anchorCtr="0">
            <a:noAutofit/>
          </a:bodyPr>
          <a:lstStyle/>
          <a:p>
            <a:pPr marL="0" lvl="0" indent="0" algn="l" rtl="0">
              <a:lnSpc>
                <a:spcPct val="200000"/>
              </a:lnSpc>
              <a:spcBef>
                <a:spcPts val="0"/>
              </a:spcBef>
              <a:spcAft>
                <a:spcPts val="1600"/>
              </a:spcAft>
              <a:buNone/>
            </a:pPr>
            <a:r>
              <a:rPr lang="en" sz="1800" dirty="0">
                <a:solidFill>
                  <a:srgbClr val="000000"/>
                </a:solidFill>
                <a:latin typeface="Times New Roman"/>
                <a:ea typeface="Times New Roman"/>
                <a:cs typeface="Times New Roman"/>
                <a:sym typeface="Times New Roman"/>
              </a:rPr>
              <a:t>“And Jesus came and spoke to them, saying, ‘All authority has been given to Me in heaven and on earth. Go therefore and make disciples of all the nations, baptizing them in the name of the Father and of the Son and of the Holy Spirit,</a:t>
            </a:r>
            <a:r>
              <a:rPr lang="en" sz="1800" baseline="30000" dirty="0">
                <a:solidFill>
                  <a:srgbClr val="000000"/>
                </a:solidFill>
                <a:latin typeface="Times New Roman"/>
                <a:ea typeface="Times New Roman"/>
                <a:cs typeface="Times New Roman"/>
                <a:sym typeface="Times New Roman"/>
              </a:rPr>
              <a:t> </a:t>
            </a:r>
            <a:r>
              <a:rPr lang="en" sz="2400" b="1" dirty="0">
                <a:solidFill>
                  <a:srgbClr val="000000"/>
                </a:solidFill>
                <a:latin typeface="Times New Roman"/>
                <a:ea typeface="Times New Roman"/>
                <a:cs typeface="Times New Roman"/>
                <a:sym typeface="Times New Roman"/>
              </a:rPr>
              <a:t>teaching</a:t>
            </a:r>
            <a:r>
              <a:rPr lang="en" sz="1700" dirty="0">
                <a:solidFill>
                  <a:srgbClr val="000000"/>
                </a:solidFill>
                <a:latin typeface="Times New Roman"/>
                <a:ea typeface="Times New Roman"/>
                <a:cs typeface="Times New Roman"/>
                <a:sym typeface="Times New Roman"/>
              </a:rPr>
              <a:t> </a:t>
            </a:r>
            <a:r>
              <a:rPr lang="en" sz="1800" dirty="0">
                <a:solidFill>
                  <a:srgbClr val="000000"/>
                </a:solidFill>
                <a:latin typeface="Times New Roman"/>
                <a:ea typeface="Times New Roman"/>
                <a:cs typeface="Times New Roman"/>
                <a:sym typeface="Times New Roman"/>
              </a:rPr>
              <a:t>them to observe all things that I have commanded you; and lo, I am with you always, </a:t>
            </a:r>
            <a:r>
              <a:rPr lang="en" sz="1800" i="1" dirty="0">
                <a:solidFill>
                  <a:srgbClr val="000000"/>
                </a:solidFill>
                <a:latin typeface="Times New Roman"/>
                <a:ea typeface="Times New Roman"/>
                <a:cs typeface="Times New Roman"/>
                <a:sym typeface="Times New Roman"/>
              </a:rPr>
              <a:t>even</a:t>
            </a:r>
            <a:r>
              <a:rPr lang="en" sz="1800" dirty="0">
                <a:solidFill>
                  <a:srgbClr val="000000"/>
                </a:solidFill>
                <a:latin typeface="Times New Roman"/>
                <a:ea typeface="Times New Roman"/>
                <a:cs typeface="Times New Roman"/>
                <a:sym typeface="Times New Roman"/>
              </a:rPr>
              <a:t> to the end of the age.’ Amen.”</a:t>
            </a:r>
            <a:endParaRPr sz="1800" dirty="0">
              <a:solidFill>
                <a:srgbClr val="000000"/>
              </a:solidFill>
              <a:latin typeface="Times New Roman"/>
              <a:ea typeface="Times New Roman"/>
              <a:cs typeface="Times New Roman"/>
              <a:sym typeface="Times New Roman"/>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32"/>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Romans 7: 4-6</a:t>
            </a:r>
            <a:endParaRPr/>
          </a:p>
        </p:txBody>
      </p:sp>
      <p:sp>
        <p:nvSpPr>
          <p:cNvPr id="244" name="Google Shape;244;p32"/>
          <p:cNvSpPr txBox="1">
            <a:spLocks noGrp="1"/>
          </p:cNvSpPr>
          <p:nvPr>
            <p:ph type="body" idx="1"/>
          </p:nvPr>
        </p:nvSpPr>
        <p:spPr>
          <a:xfrm>
            <a:off x="819150" y="1351975"/>
            <a:ext cx="7505700" cy="2448000"/>
          </a:xfrm>
          <a:prstGeom prst="rect">
            <a:avLst/>
          </a:prstGeom>
        </p:spPr>
        <p:txBody>
          <a:bodyPr spcFirstLastPara="1" wrap="square" lIns="91425" tIns="91425" rIns="91425" bIns="91425" anchor="t" anchorCtr="0">
            <a:noAutofit/>
          </a:bodyPr>
          <a:lstStyle/>
          <a:p>
            <a:pPr marL="0" lvl="0" indent="0" algn="l" rtl="0">
              <a:lnSpc>
                <a:spcPct val="200000"/>
              </a:lnSpc>
              <a:spcBef>
                <a:spcPts val="0"/>
              </a:spcBef>
              <a:spcAft>
                <a:spcPts val="0"/>
              </a:spcAft>
              <a:buClr>
                <a:srgbClr val="000000"/>
              </a:buClr>
              <a:buSzPts val="1100"/>
              <a:buFont typeface="Arial"/>
              <a:buNone/>
            </a:pPr>
            <a:r>
              <a:rPr lang="en" sz="1400" dirty="0">
                <a:solidFill>
                  <a:srgbClr val="000000"/>
                </a:solidFill>
                <a:latin typeface="Times New Roman"/>
                <a:ea typeface="Times New Roman"/>
                <a:cs typeface="Times New Roman"/>
                <a:sym typeface="Times New Roman"/>
              </a:rPr>
              <a:t>“Therefore, my brethren, </a:t>
            </a:r>
            <a:r>
              <a:rPr lang="en" sz="1800" b="1" dirty="0">
                <a:solidFill>
                  <a:srgbClr val="000000"/>
                </a:solidFill>
                <a:latin typeface="Times New Roman"/>
                <a:ea typeface="Times New Roman"/>
                <a:cs typeface="Times New Roman"/>
                <a:sym typeface="Times New Roman"/>
              </a:rPr>
              <a:t>you also have become dead to the law</a:t>
            </a:r>
            <a:r>
              <a:rPr lang="en" sz="1800" dirty="0">
                <a:solidFill>
                  <a:srgbClr val="000000"/>
                </a:solidFill>
                <a:latin typeface="Times New Roman"/>
                <a:ea typeface="Times New Roman"/>
                <a:cs typeface="Times New Roman"/>
                <a:sym typeface="Times New Roman"/>
              </a:rPr>
              <a:t> </a:t>
            </a:r>
            <a:r>
              <a:rPr lang="en" sz="1400" dirty="0">
                <a:solidFill>
                  <a:srgbClr val="000000"/>
                </a:solidFill>
                <a:latin typeface="Times New Roman"/>
                <a:ea typeface="Times New Roman"/>
                <a:cs typeface="Times New Roman"/>
                <a:sym typeface="Times New Roman"/>
              </a:rPr>
              <a:t>through the body of Christ, that you may be married to another-to Him who was raised from the dead, that we should bear fruit to God. For when we were in the flesh, the sinful passions which were aroused by the law were at work in our members to bear fruit to death. But now </a:t>
            </a:r>
            <a:r>
              <a:rPr lang="en" sz="1800" b="1" dirty="0">
                <a:solidFill>
                  <a:srgbClr val="000000"/>
                </a:solidFill>
                <a:latin typeface="Times New Roman"/>
                <a:ea typeface="Times New Roman"/>
                <a:cs typeface="Times New Roman"/>
                <a:sym typeface="Times New Roman"/>
              </a:rPr>
              <a:t>we have been delivered from the law</a:t>
            </a:r>
            <a:r>
              <a:rPr lang="en" sz="1600" dirty="0">
                <a:solidFill>
                  <a:srgbClr val="000000"/>
                </a:solidFill>
                <a:latin typeface="Times New Roman"/>
                <a:ea typeface="Times New Roman"/>
                <a:cs typeface="Times New Roman"/>
                <a:sym typeface="Times New Roman"/>
              </a:rPr>
              <a:t>, </a:t>
            </a:r>
            <a:r>
              <a:rPr lang="en" sz="1400" dirty="0">
                <a:solidFill>
                  <a:srgbClr val="000000"/>
                </a:solidFill>
                <a:latin typeface="Times New Roman"/>
                <a:ea typeface="Times New Roman"/>
                <a:cs typeface="Times New Roman"/>
                <a:sym typeface="Times New Roman"/>
              </a:rPr>
              <a:t>having died to what we were held by, so that </a:t>
            </a:r>
            <a:r>
              <a:rPr lang="en" sz="1800" b="1" dirty="0">
                <a:solidFill>
                  <a:srgbClr val="000000"/>
                </a:solidFill>
                <a:latin typeface="Times New Roman"/>
                <a:ea typeface="Times New Roman"/>
                <a:cs typeface="Times New Roman"/>
                <a:sym typeface="Times New Roman"/>
              </a:rPr>
              <a:t>we should serve in the newness of the Spirit and not in the oldness of the letter.</a:t>
            </a:r>
            <a:r>
              <a:rPr lang="en" sz="1800" dirty="0">
                <a:solidFill>
                  <a:srgbClr val="000000"/>
                </a:solidFill>
                <a:latin typeface="Times New Roman"/>
                <a:ea typeface="Times New Roman"/>
                <a:cs typeface="Times New Roman"/>
                <a:sym typeface="Times New Roman"/>
              </a:rPr>
              <a:t>”</a:t>
            </a:r>
            <a:endParaRPr sz="1800" dirty="0">
              <a:solidFill>
                <a:srgbClr val="000000"/>
              </a:solidFill>
              <a:latin typeface="Times New Roman"/>
              <a:ea typeface="Times New Roman"/>
              <a:cs typeface="Times New Roman"/>
              <a:sym typeface="Times New Roman"/>
            </a:endParaRPr>
          </a:p>
          <a:p>
            <a:pPr marL="0" lvl="0" indent="0" algn="l" rtl="0">
              <a:spcBef>
                <a:spcPts val="1600"/>
              </a:spcBef>
              <a:spcAft>
                <a:spcPts val="1600"/>
              </a:spcAft>
              <a:buNone/>
            </a:pPr>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33"/>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1 Peter 5: 1-4</a:t>
            </a:r>
            <a:endParaRPr/>
          </a:p>
        </p:txBody>
      </p:sp>
      <p:sp>
        <p:nvSpPr>
          <p:cNvPr id="250" name="Google Shape;250;p33"/>
          <p:cNvSpPr txBox="1">
            <a:spLocks noGrp="1"/>
          </p:cNvSpPr>
          <p:nvPr>
            <p:ph type="body" idx="1"/>
          </p:nvPr>
        </p:nvSpPr>
        <p:spPr>
          <a:xfrm>
            <a:off x="819150" y="1533525"/>
            <a:ext cx="7505700" cy="2448000"/>
          </a:xfrm>
          <a:prstGeom prst="rect">
            <a:avLst/>
          </a:prstGeom>
        </p:spPr>
        <p:txBody>
          <a:bodyPr spcFirstLastPara="1" wrap="square" lIns="91425" tIns="91425" rIns="91425" bIns="91425" anchor="t" anchorCtr="0">
            <a:noAutofit/>
          </a:bodyPr>
          <a:lstStyle/>
          <a:p>
            <a:pPr marL="0" lvl="0" indent="0" algn="l" rtl="0">
              <a:lnSpc>
                <a:spcPct val="200000"/>
              </a:lnSpc>
              <a:spcBef>
                <a:spcPts val="0"/>
              </a:spcBef>
              <a:spcAft>
                <a:spcPts val="0"/>
              </a:spcAft>
              <a:buClr>
                <a:srgbClr val="000000"/>
              </a:buClr>
              <a:buSzPts val="1100"/>
              <a:buFont typeface="Arial"/>
              <a:buNone/>
            </a:pPr>
            <a:r>
              <a:rPr lang="en" sz="1600">
                <a:solidFill>
                  <a:srgbClr val="000000"/>
                </a:solidFill>
                <a:latin typeface="Times New Roman"/>
                <a:ea typeface="Times New Roman"/>
                <a:cs typeface="Times New Roman"/>
                <a:sym typeface="Times New Roman"/>
              </a:rPr>
              <a:t>“The elders who are among you I exhort, I who am a fellow elder and a witness of the sufferings of Christ, and also a partaker of the glory that will be revealed: Shepherd the flock of God which is among you, serving as overseers, not by compulsion but willingly, not for dishonest gain but eagerly; nor as being lords over those entrusted to you, but being examples to the flock; and</a:t>
            </a:r>
            <a:r>
              <a:rPr lang="en" sz="1700">
                <a:solidFill>
                  <a:srgbClr val="000000"/>
                </a:solidFill>
                <a:latin typeface="Times New Roman"/>
                <a:ea typeface="Times New Roman"/>
                <a:cs typeface="Times New Roman"/>
                <a:sym typeface="Times New Roman"/>
              </a:rPr>
              <a:t> </a:t>
            </a:r>
            <a:r>
              <a:rPr lang="en" sz="2000" b="1">
                <a:solidFill>
                  <a:srgbClr val="000000"/>
                </a:solidFill>
                <a:latin typeface="Times New Roman"/>
                <a:ea typeface="Times New Roman"/>
                <a:cs typeface="Times New Roman"/>
                <a:sym typeface="Times New Roman"/>
              </a:rPr>
              <a:t>when the Chief Shepherd appears</a:t>
            </a:r>
            <a:r>
              <a:rPr lang="en" sz="1700">
                <a:solidFill>
                  <a:srgbClr val="000000"/>
                </a:solidFill>
                <a:latin typeface="Times New Roman"/>
                <a:ea typeface="Times New Roman"/>
                <a:cs typeface="Times New Roman"/>
                <a:sym typeface="Times New Roman"/>
              </a:rPr>
              <a:t>, </a:t>
            </a:r>
            <a:r>
              <a:rPr lang="en" sz="1600">
                <a:solidFill>
                  <a:srgbClr val="000000"/>
                </a:solidFill>
                <a:latin typeface="Times New Roman"/>
                <a:ea typeface="Times New Roman"/>
                <a:cs typeface="Times New Roman"/>
                <a:sym typeface="Times New Roman"/>
              </a:rPr>
              <a:t>you will receive the crown of glory that does not fade away.”</a:t>
            </a:r>
            <a:endParaRPr sz="1600">
              <a:solidFill>
                <a:srgbClr val="000000"/>
              </a:solidFill>
              <a:latin typeface="Times New Roman"/>
              <a:ea typeface="Times New Roman"/>
              <a:cs typeface="Times New Roman"/>
              <a:sym typeface="Times New Roman"/>
            </a:endParaRPr>
          </a:p>
          <a:p>
            <a:pPr marL="0" lvl="0" indent="0" algn="l" rtl="0">
              <a:spcBef>
                <a:spcPts val="1600"/>
              </a:spcBef>
              <a:spcAft>
                <a:spcPts val="1600"/>
              </a:spcAft>
              <a:buNone/>
            </a:pP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34"/>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Hebrews 4: 14-16</a:t>
            </a:r>
            <a:endParaRPr/>
          </a:p>
        </p:txBody>
      </p:sp>
      <p:sp>
        <p:nvSpPr>
          <p:cNvPr id="256" name="Google Shape;256;p34"/>
          <p:cNvSpPr txBox="1">
            <a:spLocks noGrp="1"/>
          </p:cNvSpPr>
          <p:nvPr>
            <p:ph type="body" idx="1"/>
          </p:nvPr>
        </p:nvSpPr>
        <p:spPr>
          <a:xfrm>
            <a:off x="819150" y="1638075"/>
            <a:ext cx="7505700" cy="2448000"/>
          </a:xfrm>
          <a:prstGeom prst="rect">
            <a:avLst/>
          </a:prstGeom>
        </p:spPr>
        <p:txBody>
          <a:bodyPr spcFirstLastPara="1" wrap="square" lIns="91425" tIns="91425" rIns="91425" bIns="91425" anchor="t" anchorCtr="0">
            <a:noAutofit/>
          </a:bodyPr>
          <a:lstStyle/>
          <a:p>
            <a:pPr marL="0" lvl="0" indent="0" algn="l" rtl="0">
              <a:lnSpc>
                <a:spcPct val="200000"/>
              </a:lnSpc>
              <a:spcBef>
                <a:spcPts val="0"/>
              </a:spcBef>
              <a:spcAft>
                <a:spcPts val="1600"/>
              </a:spcAft>
              <a:buClr>
                <a:srgbClr val="000000"/>
              </a:buClr>
              <a:buSzPts val="1100"/>
              <a:buFont typeface="Arial"/>
              <a:buNone/>
            </a:pPr>
            <a:r>
              <a:rPr lang="en" sz="1700">
                <a:solidFill>
                  <a:srgbClr val="000000"/>
                </a:solidFill>
                <a:latin typeface="Times New Roman"/>
                <a:ea typeface="Times New Roman"/>
                <a:cs typeface="Times New Roman"/>
                <a:sym typeface="Times New Roman"/>
              </a:rPr>
              <a:t>“Seeing then that we have </a:t>
            </a:r>
            <a:r>
              <a:rPr lang="en" sz="2000" b="1">
                <a:solidFill>
                  <a:srgbClr val="000000"/>
                </a:solidFill>
                <a:latin typeface="Times New Roman"/>
                <a:ea typeface="Times New Roman"/>
                <a:cs typeface="Times New Roman"/>
                <a:sym typeface="Times New Roman"/>
              </a:rPr>
              <a:t>a great High Priest</a:t>
            </a:r>
            <a:r>
              <a:rPr lang="en" sz="1700">
                <a:solidFill>
                  <a:srgbClr val="000000"/>
                </a:solidFill>
                <a:latin typeface="Times New Roman"/>
                <a:ea typeface="Times New Roman"/>
                <a:cs typeface="Times New Roman"/>
                <a:sym typeface="Times New Roman"/>
              </a:rPr>
              <a:t> who has passed through the heavens, </a:t>
            </a:r>
            <a:r>
              <a:rPr lang="en" sz="2000" b="1">
                <a:solidFill>
                  <a:srgbClr val="000000"/>
                </a:solidFill>
                <a:latin typeface="Times New Roman"/>
                <a:ea typeface="Times New Roman"/>
                <a:cs typeface="Times New Roman"/>
                <a:sym typeface="Times New Roman"/>
              </a:rPr>
              <a:t>Jesus the Son of God</a:t>
            </a:r>
            <a:r>
              <a:rPr lang="en" sz="1700">
                <a:solidFill>
                  <a:srgbClr val="000000"/>
                </a:solidFill>
                <a:latin typeface="Times New Roman"/>
                <a:ea typeface="Times New Roman"/>
                <a:cs typeface="Times New Roman"/>
                <a:sym typeface="Times New Roman"/>
              </a:rPr>
              <a:t>, let us hold fast our confession. For we do not have </a:t>
            </a:r>
            <a:r>
              <a:rPr lang="en" sz="2000" b="1">
                <a:solidFill>
                  <a:srgbClr val="000000"/>
                </a:solidFill>
                <a:latin typeface="Times New Roman"/>
                <a:ea typeface="Times New Roman"/>
                <a:cs typeface="Times New Roman"/>
                <a:sym typeface="Times New Roman"/>
              </a:rPr>
              <a:t>a High Priest</a:t>
            </a:r>
            <a:r>
              <a:rPr lang="en" sz="1700">
                <a:solidFill>
                  <a:srgbClr val="000000"/>
                </a:solidFill>
                <a:latin typeface="Times New Roman"/>
                <a:ea typeface="Times New Roman"/>
                <a:cs typeface="Times New Roman"/>
                <a:sym typeface="Times New Roman"/>
              </a:rPr>
              <a:t> who cannot sympathize with our weaknesses, but was in all points tempted as we are, yet without sin. Let us therefore come boldly to the throne of grace, that we may obtain mercy and find grace to help in time of need.”</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pic>
        <p:nvPicPr>
          <p:cNvPr id="261" name="Google Shape;261;p35"/>
          <p:cNvPicPr preferRelativeResize="0"/>
          <p:nvPr/>
        </p:nvPicPr>
        <p:blipFill>
          <a:blip r:embed="rId3">
            <a:alphaModFix/>
          </a:blip>
          <a:stretch>
            <a:fillRect/>
          </a:stretch>
        </p:blipFill>
        <p:spPr>
          <a:xfrm>
            <a:off x="2525225" y="250300"/>
            <a:ext cx="4208875" cy="4644976"/>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36"/>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Seventy’s </a:t>
            </a:r>
            <a:r>
              <a:rPr lang="en">
                <a:latin typeface="Times New Roman"/>
                <a:ea typeface="Times New Roman"/>
                <a:cs typeface="Times New Roman"/>
                <a:sym typeface="Times New Roman"/>
              </a:rPr>
              <a:t>Priesthood Organization</a:t>
            </a:r>
            <a:r>
              <a:rPr lang="en"/>
              <a:t> </a:t>
            </a:r>
            <a:endParaRPr/>
          </a:p>
        </p:txBody>
      </p:sp>
      <p:sp>
        <p:nvSpPr>
          <p:cNvPr id="267" name="Google Shape;267;p36"/>
          <p:cNvSpPr txBox="1">
            <a:spLocks noGrp="1"/>
          </p:cNvSpPr>
          <p:nvPr>
            <p:ph type="body" idx="1"/>
          </p:nvPr>
        </p:nvSpPr>
        <p:spPr>
          <a:xfrm>
            <a:off x="819150" y="1838325"/>
            <a:ext cx="7505700" cy="2448000"/>
          </a:xfrm>
          <a:prstGeom prst="rect">
            <a:avLst/>
          </a:prstGeom>
        </p:spPr>
        <p:txBody>
          <a:bodyPr spcFirstLastPara="1" wrap="square" lIns="91425" tIns="91425" rIns="91425" bIns="91425" anchor="t" anchorCtr="0">
            <a:noAutofit/>
          </a:bodyPr>
          <a:lstStyle/>
          <a:p>
            <a:pPr marL="0" lvl="0" indent="0" algn="l" rtl="0">
              <a:lnSpc>
                <a:spcPct val="200000"/>
              </a:lnSpc>
              <a:spcBef>
                <a:spcPts val="0"/>
              </a:spcBef>
              <a:spcAft>
                <a:spcPts val="0"/>
              </a:spcAft>
              <a:buNone/>
            </a:pPr>
            <a:r>
              <a:rPr lang="en" sz="2400">
                <a:solidFill>
                  <a:srgbClr val="000000"/>
                </a:solidFill>
                <a:latin typeface="Times New Roman"/>
                <a:ea typeface="Times New Roman"/>
                <a:cs typeface="Times New Roman"/>
                <a:sym typeface="Times New Roman"/>
              </a:rPr>
              <a:t>“Seventies are special witnesses of Jesus Christ to the world and assist in building up and regulating the Church under the direction of the First Presidency and Quorum of the Twelve Apostles”</a:t>
            </a:r>
            <a:endParaRPr sz="24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p37"/>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3" name="Google Shape;273;p37"/>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pic>
        <p:nvPicPr>
          <p:cNvPr id="274" name="Google Shape;274;p37"/>
          <p:cNvPicPr preferRelativeResize="0"/>
          <p:nvPr/>
        </p:nvPicPr>
        <p:blipFill>
          <a:blip r:embed="rId3">
            <a:alphaModFix/>
          </a:blip>
          <a:stretch>
            <a:fillRect/>
          </a:stretch>
        </p:blipFill>
        <p:spPr>
          <a:xfrm>
            <a:off x="267550" y="332175"/>
            <a:ext cx="8669775" cy="4436950"/>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Google Shape;279;p38"/>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Luke 10: 1,17</a:t>
            </a:r>
            <a:endParaRPr/>
          </a:p>
        </p:txBody>
      </p:sp>
      <p:sp>
        <p:nvSpPr>
          <p:cNvPr id="280" name="Google Shape;280;p38"/>
          <p:cNvSpPr txBox="1">
            <a:spLocks noGrp="1"/>
          </p:cNvSpPr>
          <p:nvPr>
            <p:ph type="body" idx="1"/>
          </p:nvPr>
        </p:nvSpPr>
        <p:spPr>
          <a:xfrm>
            <a:off x="819150" y="1228720"/>
            <a:ext cx="7505700" cy="2448000"/>
          </a:xfrm>
          <a:prstGeom prst="rect">
            <a:avLst/>
          </a:prstGeom>
        </p:spPr>
        <p:txBody>
          <a:bodyPr spcFirstLastPara="1" wrap="square" lIns="91425" tIns="91425" rIns="91425" bIns="91425" anchor="t" anchorCtr="0">
            <a:noAutofit/>
          </a:bodyPr>
          <a:lstStyle/>
          <a:p>
            <a:pPr marL="0" lvl="0" indent="0" algn="l" rtl="0">
              <a:lnSpc>
                <a:spcPct val="200000"/>
              </a:lnSpc>
              <a:spcBef>
                <a:spcPts val="0"/>
              </a:spcBef>
              <a:spcAft>
                <a:spcPts val="0"/>
              </a:spcAft>
              <a:buNone/>
            </a:pPr>
            <a:r>
              <a:rPr lang="en" sz="2400">
                <a:solidFill>
                  <a:srgbClr val="000000"/>
                </a:solidFill>
                <a:latin typeface="Times New Roman"/>
                <a:ea typeface="Times New Roman"/>
                <a:cs typeface="Times New Roman"/>
                <a:sym typeface="Times New Roman"/>
              </a:rPr>
              <a:t>“After these things the Lord appointed seventy others also, and sent them two by two before his face into every city and place where He Himself was about to go… </a:t>
            </a:r>
            <a:r>
              <a:rPr lang="en" sz="2400" smtClean="0">
                <a:solidFill>
                  <a:srgbClr val="000000"/>
                </a:solidFill>
                <a:latin typeface="Times New Roman"/>
                <a:ea typeface="Times New Roman"/>
                <a:cs typeface="Times New Roman"/>
                <a:sym typeface="Times New Roman"/>
              </a:rPr>
              <a:t>The </a:t>
            </a:r>
            <a:r>
              <a:rPr lang="en" sz="2400">
                <a:solidFill>
                  <a:srgbClr val="000000"/>
                </a:solidFill>
                <a:latin typeface="Times New Roman"/>
                <a:ea typeface="Times New Roman"/>
                <a:cs typeface="Times New Roman"/>
                <a:sym typeface="Times New Roman"/>
              </a:rPr>
              <a:t>seventy returned with joy, saying, ‘Lord, even the demons are subject to us in Your name.’”</a:t>
            </a:r>
            <a:endParaRPr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pic>
        <p:nvPicPr>
          <p:cNvPr id="285" name="Google Shape;285;p39"/>
          <p:cNvPicPr preferRelativeResize="0"/>
          <p:nvPr/>
        </p:nvPicPr>
        <p:blipFill>
          <a:blip r:embed="rId3">
            <a:alphaModFix/>
          </a:blip>
          <a:stretch>
            <a:fillRect/>
          </a:stretch>
        </p:blipFill>
        <p:spPr>
          <a:xfrm>
            <a:off x="2525225" y="250300"/>
            <a:ext cx="4208875" cy="4644976"/>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40"/>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Presidency of the Seventy Organization</a:t>
            </a:r>
            <a:endParaRPr/>
          </a:p>
        </p:txBody>
      </p:sp>
      <p:sp>
        <p:nvSpPr>
          <p:cNvPr id="291" name="Google Shape;291;p40"/>
          <p:cNvSpPr txBox="1">
            <a:spLocks noGrp="1"/>
          </p:cNvSpPr>
          <p:nvPr>
            <p:ph type="body" idx="1"/>
          </p:nvPr>
        </p:nvSpPr>
        <p:spPr>
          <a:xfrm>
            <a:off x="819150" y="1838325"/>
            <a:ext cx="7505700" cy="2448000"/>
          </a:xfrm>
          <a:prstGeom prst="rect">
            <a:avLst/>
          </a:prstGeom>
        </p:spPr>
        <p:txBody>
          <a:bodyPr spcFirstLastPara="1" wrap="square" lIns="91425" tIns="91425" rIns="91425" bIns="91425" anchor="t" anchorCtr="0">
            <a:noAutofit/>
          </a:bodyPr>
          <a:lstStyle/>
          <a:p>
            <a:pPr marL="0" lvl="0" indent="0" algn="l" rtl="0">
              <a:lnSpc>
                <a:spcPct val="200000"/>
              </a:lnSpc>
              <a:spcBef>
                <a:spcPts val="0"/>
              </a:spcBef>
              <a:spcAft>
                <a:spcPts val="0"/>
              </a:spcAft>
              <a:buNone/>
            </a:pPr>
            <a:r>
              <a:rPr lang="en" sz="2400">
                <a:solidFill>
                  <a:srgbClr val="000000"/>
                </a:solidFill>
                <a:latin typeface="Times New Roman"/>
                <a:ea typeface="Times New Roman"/>
                <a:cs typeface="Times New Roman"/>
                <a:sym typeface="Times New Roman"/>
              </a:rPr>
              <a:t>“Most presidencies in the Church have a presidency of three: a president and two counselors. However, in accordance with scripture, all are presidents in the Presidency of the Seventy—none are counselors”</a:t>
            </a:r>
            <a:endParaRPr sz="24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Google Shape;296;p41"/>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D&amp;C 107: 93-94</a:t>
            </a:r>
            <a:endParaRPr/>
          </a:p>
        </p:txBody>
      </p:sp>
      <p:sp>
        <p:nvSpPr>
          <p:cNvPr id="297" name="Google Shape;297;p41"/>
          <p:cNvSpPr txBox="1">
            <a:spLocks noGrp="1"/>
          </p:cNvSpPr>
          <p:nvPr>
            <p:ph type="body" idx="1"/>
          </p:nvPr>
        </p:nvSpPr>
        <p:spPr>
          <a:xfrm>
            <a:off x="819150" y="1228724"/>
            <a:ext cx="7505700" cy="2448000"/>
          </a:xfrm>
          <a:prstGeom prst="rect">
            <a:avLst/>
          </a:prstGeom>
        </p:spPr>
        <p:txBody>
          <a:bodyPr spcFirstLastPara="1" wrap="square" lIns="91425" tIns="91425" rIns="91425" bIns="91425" anchor="t" anchorCtr="0">
            <a:noAutofit/>
          </a:bodyPr>
          <a:lstStyle/>
          <a:p>
            <a:pPr marL="0" lvl="0" indent="0" algn="l" rtl="0">
              <a:lnSpc>
                <a:spcPct val="200000"/>
              </a:lnSpc>
              <a:spcBef>
                <a:spcPts val="0"/>
              </a:spcBef>
              <a:spcAft>
                <a:spcPts val="0"/>
              </a:spcAft>
              <a:buNone/>
            </a:pPr>
            <a:r>
              <a:rPr lang="en" sz="2400">
                <a:solidFill>
                  <a:srgbClr val="000000"/>
                </a:solidFill>
                <a:latin typeface="Times New Roman"/>
                <a:ea typeface="Times New Roman"/>
                <a:cs typeface="Times New Roman"/>
                <a:sym typeface="Times New Roman"/>
              </a:rPr>
              <a:t>“And it is according to the vision showing the order of the Seventy, that they should have seven presidents to preside over them, chosen out of the number of the seventy; And the seventh president of these presidents is to preside over the six;”</a:t>
            </a:r>
            <a:endParaRP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15"/>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2 Peter 2: 1</a:t>
            </a:r>
            <a:endParaRPr>
              <a:latin typeface="Times New Roman"/>
              <a:ea typeface="Times New Roman"/>
              <a:cs typeface="Times New Roman"/>
              <a:sym typeface="Times New Roman"/>
            </a:endParaRPr>
          </a:p>
        </p:txBody>
      </p:sp>
      <p:sp>
        <p:nvSpPr>
          <p:cNvPr id="141" name="Google Shape;141;p15"/>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lnSpc>
                <a:spcPct val="200000"/>
              </a:lnSpc>
              <a:spcBef>
                <a:spcPts val="0"/>
              </a:spcBef>
              <a:spcAft>
                <a:spcPts val="1600"/>
              </a:spcAft>
              <a:buNone/>
            </a:pPr>
            <a:r>
              <a:rPr lang="en" sz="1800">
                <a:solidFill>
                  <a:srgbClr val="000000"/>
                </a:solidFill>
                <a:latin typeface="Times New Roman"/>
                <a:ea typeface="Times New Roman"/>
                <a:cs typeface="Times New Roman"/>
                <a:sym typeface="Times New Roman"/>
              </a:rPr>
              <a:t>“But there were also false prophets among the people, even as there will be false teachers among you, who will</a:t>
            </a:r>
            <a:r>
              <a:rPr lang="en" sz="1700">
                <a:solidFill>
                  <a:srgbClr val="000000"/>
                </a:solidFill>
                <a:latin typeface="Times New Roman"/>
                <a:ea typeface="Times New Roman"/>
                <a:cs typeface="Times New Roman"/>
                <a:sym typeface="Times New Roman"/>
              </a:rPr>
              <a:t> </a:t>
            </a:r>
            <a:r>
              <a:rPr lang="en" sz="2400" b="1">
                <a:solidFill>
                  <a:srgbClr val="000000"/>
                </a:solidFill>
                <a:latin typeface="Times New Roman"/>
                <a:ea typeface="Times New Roman"/>
                <a:cs typeface="Times New Roman"/>
                <a:sym typeface="Times New Roman"/>
              </a:rPr>
              <a:t>secretly bring in destructive</a:t>
            </a:r>
            <a:r>
              <a:rPr lang="en" sz="1700">
                <a:solidFill>
                  <a:srgbClr val="000000"/>
                </a:solidFill>
                <a:latin typeface="Times New Roman"/>
                <a:ea typeface="Times New Roman"/>
                <a:cs typeface="Times New Roman"/>
                <a:sym typeface="Times New Roman"/>
              </a:rPr>
              <a:t> </a:t>
            </a:r>
            <a:r>
              <a:rPr lang="en" sz="2400" b="1">
                <a:solidFill>
                  <a:srgbClr val="000000"/>
                </a:solidFill>
                <a:latin typeface="Times New Roman"/>
                <a:ea typeface="Times New Roman"/>
                <a:cs typeface="Times New Roman"/>
                <a:sym typeface="Times New Roman"/>
              </a:rPr>
              <a:t>heresies</a:t>
            </a:r>
            <a:r>
              <a:rPr lang="en" sz="1800">
                <a:solidFill>
                  <a:srgbClr val="000000"/>
                </a:solidFill>
                <a:latin typeface="Times New Roman"/>
                <a:ea typeface="Times New Roman"/>
                <a:cs typeface="Times New Roman"/>
                <a:sym typeface="Times New Roman"/>
              </a:rPr>
              <a:t>, even denying the Lord who bought them, and bring in themselves swift destruction.”</a:t>
            </a:r>
            <a:endParaRPr sz="1800">
              <a:solidFill>
                <a:srgbClr val="000000"/>
              </a:solidFill>
              <a:latin typeface="Times New Roman"/>
              <a:ea typeface="Times New Roman"/>
              <a:cs typeface="Times New Roman"/>
              <a:sym typeface="Times New Roman"/>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pic>
        <p:nvPicPr>
          <p:cNvPr id="302" name="Google Shape;302;p42"/>
          <p:cNvPicPr preferRelativeResize="0"/>
          <p:nvPr/>
        </p:nvPicPr>
        <p:blipFill>
          <a:blip r:embed="rId3">
            <a:alphaModFix/>
          </a:blip>
          <a:stretch>
            <a:fillRect/>
          </a:stretch>
        </p:blipFill>
        <p:spPr>
          <a:xfrm>
            <a:off x="2525225" y="250300"/>
            <a:ext cx="4208875" cy="4644976"/>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p43"/>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Apostle’s Priesthood Organization</a:t>
            </a:r>
            <a:endParaRPr/>
          </a:p>
        </p:txBody>
      </p:sp>
      <p:sp>
        <p:nvSpPr>
          <p:cNvPr id="308" name="Google Shape;308;p43"/>
          <p:cNvSpPr txBox="1">
            <a:spLocks noGrp="1"/>
          </p:cNvSpPr>
          <p:nvPr>
            <p:ph type="body" idx="1"/>
          </p:nvPr>
        </p:nvSpPr>
        <p:spPr>
          <a:xfrm>
            <a:off x="819150" y="1609725"/>
            <a:ext cx="7505700" cy="2448000"/>
          </a:xfrm>
          <a:prstGeom prst="rect">
            <a:avLst/>
          </a:prstGeom>
        </p:spPr>
        <p:txBody>
          <a:bodyPr spcFirstLastPara="1" wrap="square" lIns="91425" tIns="91425" rIns="91425" bIns="91425" anchor="t" anchorCtr="0">
            <a:noAutofit/>
          </a:bodyPr>
          <a:lstStyle/>
          <a:p>
            <a:pPr marL="0" lvl="0" indent="0" algn="l" rtl="0">
              <a:lnSpc>
                <a:spcPct val="200000"/>
              </a:lnSpc>
              <a:spcBef>
                <a:spcPts val="0"/>
              </a:spcBef>
              <a:spcAft>
                <a:spcPts val="0"/>
              </a:spcAft>
              <a:buNone/>
            </a:pPr>
            <a:r>
              <a:rPr lang="en" sz="1600">
                <a:solidFill>
                  <a:srgbClr val="000000"/>
                </a:solidFill>
                <a:latin typeface="Times New Roman"/>
                <a:ea typeface="Times New Roman"/>
                <a:cs typeface="Times New Roman"/>
                <a:sym typeface="Times New Roman"/>
              </a:rPr>
              <a:t>“An Apostle is </a:t>
            </a:r>
            <a:r>
              <a:rPr lang="en" sz="1800" b="1">
                <a:solidFill>
                  <a:srgbClr val="000000"/>
                </a:solidFill>
                <a:latin typeface="Times New Roman"/>
                <a:ea typeface="Times New Roman"/>
                <a:cs typeface="Times New Roman"/>
                <a:sym typeface="Times New Roman"/>
              </a:rPr>
              <a:t>a special witness of the name of Jesus Christ</a:t>
            </a:r>
            <a:r>
              <a:rPr lang="en" sz="1600">
                <a:solidFill>
                  <a:srgbClr val="000000"/>
                </a:solidFill>
                <a:latin typeface="Times New Roman"/>
                <a:ea typeface="Times New Roman"/>
                <a:cs typeface="Times New Roman"/>
                <a:sym typeface="Times New Roman"/>
              </a:rPr>
              <a:t> in all the world. The Apostles administer the affairs of the Church throughout the world. Those who are ordained to the office of Apostle in the Melchizedek Priesthood are usually set apart as members of the Quorum of the Twelve Apostles. Each one is given all the keys of the kingdom of God on earth, but only the senior Apostle, who is President of the Church, actively exercises all of the keys. The others act under his direction.”</a:t>
            </a:r>
            <a:endParaRPr sz="1600">
              <a:latin typeface="Times New Roman"/>
              <a:ea typeface="Times New Roman"/>
              <a:cs typeface="Times New Roman"/>
              <a:sym typeface="Times New Roman"/>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Google Shape;313;p44"/>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D&amp;C 107: 23</a:t>
            </a:r>
            <a:endParaRPr/>
          </a:p>
        </p:txBody>
      </p:sp>
      <p:sp>
        <p:nvSpPr>
          <p:cNvPr id="314" name="Google Shape;314;p44"/>
          <p:cNvSpPr txBox="1">
            <a:spLocks noGrp="1"/>
          </p:cNvSpPr>
          <p:nvPr>
            <p:ph type="body" idx="1"/>
          </p:nvPr>
        </p:nvSpPr>
        <p:spPr>
          <a:xfrm>
            <a:off x="819150" y="1481272"/>
            <a:ext cx="7505700" cy="2448000"/>
          </a:xfrm>
          <a:prstGeom prst="rect">
            <a:avLst/>
          </a:prstGeom>
        </p:spPr>
        <p:txBody>
          <a:bodyPr spcFirstLastPara="1" wrap="square" lIns="91425" tIns="91425" rIns="91425" bIns="91425" anchor="t" anchorCtr="0">
            <a:noAutofit/>
          </a:bodyPr>
          <a:lstStyle/>
          <a:p>
            <a:pPr marL="0" lvl="0" indent="0" algn="l" rtl="0">
              <a:lnSpc>
                <a:spcPct val="200000"/>
              </a:lnSpc>
              <a:spcBef>
                <a:spcPts val="0"/>
              </a:spcBef>
              <a:spcAft>
                <a:spcPts val="0"/>
              </a:spcAft>
              <a:buNone/>
            </a:pPr>
            <a:r>
              <a:rPr lang="en" sz="2400">
                <a:solidFill>
                  <a:srgbClr val="000000"/>
                </a:solidFill>
                <a:latin typeface="Times New Roman"/>
                <a:ea typeface="Times New Roman"/>
                <a:cs typeface="Times New Roman"/>
                <a:sym typeface="Times New Roman"/>
              </a:rPr>
              <a:t>“The twelve traveling councilors are called to be the Twelve Apostles, or </a:t>
            </a:r>
            <a:r>
              <a:rPr lang="en" sz="2800" b="1">
                <a:solidFill>
                  <a:srgbClr val="000000"/>
                </a:solidFill>
                <a:latin typeface="Times New Roman"/>
                <a:ea typeface="Times New Roman"/>
                <a:cs typeface="Times New Roman"/>
                <a:sym typeface="Times New Roman"/>
              </a:rPr>
              <a:t>special witnesses of the name of Christ</a:t>
            </a:r>
            <a:r>
              <a:rPr lang="en" sz="2400">
                <a:solidFill>
                  <a:srgbClr val="000000"/>
                </a:solidFill>
                <a:latin typeface="Times New Roman"/>
                <a:ea typeface="Times New Roman"/>
                <a:cs typeface="Times New Roman"/>
                <a:sym typeface="Times New Roman"/>
              </a:rPr>
              <a:t> in all the world—thus differing from other officers in the church in the duties of their calling.”</a:t>
            </a:r>
            <a:endParaRPr sz="2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45"/>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Acts 1: 20</a:t>
            </a:r>
            <a:endParaRPr/>
          </a:p>
        </p:txBody>
      </p:sp>
      <p:sp>
        <p:nvSpPr>
          <p:cNvPr id="320" name="Google Shape;320;p45"/>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lnSpc>
                <a:spcPct val="200000"/>
              </a:lnSpc>
              <a:spcBef>
                <a:spcPts val="0"/>
              </a:spcBef>
              <a:spcAft>
                <a:spcPts val="0"/>
              </a:spcAft>
              <a:buNone/>
            </a:pPr>
            <a:r>
              <a:rPr lang="en" sz="2400">
                <a:solidFill>
                  <a:srgbClr val="000000"/>
                </a:solidFill>
                <a:latin typeface="Times New Roman"/>
                <a:ea typeface="Times New Roman"/>
                <a:cs typeface="Times New Roman"/>
                <a:sym typeface="Times New Roman"/>
              </a:rPr>
              <a:t>“For it is written in the Book of Psalms: ‘Let his dwelling place be desolate, and let no one live in it’; and, ‘Let another take his office.’”</a:t>
            </a:r>
            <a:endParaRPr sz="24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Google Shape;325;p46"/>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Psalms 109: 6-13</a:t>
            </a:r>
            <a:endParaRPr/>
          </a:p>
        </p:txBody>
      </p:sp>
      <p:sp>
        <p:nvSpPr>
          <p:cNvPr id="326" name="Google Shape;326;p46"/>
          <p:cNvSpPr txBox="1">
            <a:spLocks noGrp="1"/>
          </p:cNvSpPr>
          <p:nvPr>
            <p:ph type="body" idx="1"/>
          </p:nvPr>
        </p:nvSpPr>
        <p:spPr>
          <a:xfrm>
            <a:off x="819150" y="1376769"/>
            <a:ext cx="7505700" cy="2448000"/>
          </a:xfrm>
          <a:prstGeom prst="rect">
            <a:avLst/>
          </a:prstGeom>
        </p:spPr>
        <p:txBody>
          <a:bodyPr spcFirstLastPara="1" wrap="square" lIns="91425" tIns="91425" rIns="91425" bIns="91425" anchor="t" anchorCtr="0">
            <a:noAutofit/>
          </a:bodyPr>
          <a:lstStyle/>
          <a:p>
            <a:pPr marL="0" lvl="0" indent="0" algn="l" rtl="0">
              <a:lnSpc>
                <a:spcPct val="200000"/>
              </a:lnSpc>
              <a:spcBef>
                <a:spcPts val="0"/>
              </a:spcBef>
              <a:spcAft>
                <a:spcPts val="0"/>
              </a:spcAft>
              <a:buNone/>
            </a:pPr>
            <a:r>
              <a:rPr lang="en" sz="1600">
                <a:solidFill>
                  <a:srgbClr val="000000"/>
                </a:solidFill>
                <a:latin typeface="Times New Roman"/>
                <a:ea typeface="Times New Roman"/>
                <a:cs typeface="Times New Roman"/>
                <a:sym typeface="Times New Roman"/>
              </a:rPr>
              <a:t>“Set a wicked man over him, and let an accuser stand at his right hand. </a:t>
            </a:r>
            <a:r>
              <a:rPr lang="en" sz="1600" dirty="0">
                <a:solidFill>
                  <a:srgbClr val="000000"/>
                </a:solidFill>
                <a:latin typeface="Times New Roman"/>
                <a:ea typeface="Times New Roman"/>
                <a:cs typeface="Times New Roman"/>
                <a:sym typeface="Times New Roman"/>
              </a:rPr>
              <a:t>When he is judged, let him be found guilty, And let his prayer become sin. Let his days be few, And let another take his office. Let his children be fatherless, and his wife a widow. Let his children continually be vagabonds, and beg; Let them seek their bread also from desolate places. Let the creditor seize all that he has, And let strangers plunder his labor. Let there be none to extend mercy to him, Nor let there be any to favor his fatherless children. Let his posterity be cut off, And in the generation following let their name be blotted out.”</a:t>
            </a:r>
            <a:endParaRPr sz="1600" dirty="0">
              <a:latin typeface="Times New Roman"/>
              <a:ea typeface="Times New Roman"/>
              <a:cs typeface="Times New Roman"/>
              <a:sym typeface="Times New Roman"/>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pic>
        <p:nvPicPr>
          <p:cNvPr id="331" name="Google Shape;331;p47"/>
          <p:cNvPicPr preferRelativeResize="0"/>
          <p:nvPr/>
        </p:nvPicPr>
        <p:blipFill>
          <a:blip r:embed="rId3">
            <a:alphaModFix/>
          </a:blip>
          <a:stretch>
            <a:fillRect/>
          </a:stretch>
        </p:blipFill>
        <p:spPr>
          <a:xfrm>
            <a:off x="2525225" y="250300"/>
            <a:ext cx="4208875" cy="4644976"/>
          </a:xfrm>
          <a:prstGeom prst="rect">
            <a:avLst/>
          </a:prstGeom>
          <a:noFill/>
          <a:ln>
            <a:noFill/>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sp>
        <p:nvSpPr>
          <p:cNvPr id="336" name="Google Shape;336;p48"/>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rgbClr val="000000"/>
              </a:buClr>
              <a:buSzPts val="1100"/>
              <a:buFont typeface="Arial"/>
              <a:buNone/>
            </a:pPr>
            <a:r>
              <a:rPr lang="en"/>
              <a:t>First Presidency’s Priesthood Organization</a:t>
            </a:r>
            <a:endParaRPr/>
          </a:p>
        </p:txBody>
      </p:sp>
      <p:sp>
        <p:nvSpPr>
          <p:cNvPr id="337" name="Google Shape;337;p48"/>
          <p:cNvSpPr txBox="1">
            <a:spLocks noGrp="1"/>
          </p:cNvSpPr>
          <p:nvPr>
            <p:ph type="body" idx="1"/>
          </p:nvPr>
        </p:nvSpPr>
        <p:spPr>
          <a:xfrm>
            <a:off x="819150" y="1609725"/>
            <a:ext cx="7505700" cy="2448000"/>
          </a:xfrm>
          <a:prstGeom prst="rect">
            <a:avLst/>
          </a:prstGeom>
        </p:spPr>
        <p:txBody>
          <a:bodyPr spcFirstLastPara="1" wrap="square" lIns="91425" tIns="91425" rIns="91425" bIns="91425" anchor="t" anchorCtr="0">
            <a:noAutofit/>
          </a:bodyPr>
          <a:lstStyle/>
          <a:p>
            <a:pPr marL="0" lvl="0" indent="0" algn="l" rtl="0">
              <a:lnSpc>
                <a:spcPct val="200000"/>
              </a:lnSpc>
              <a:spcBef>
                <a:spcPts val="0"/>
              </a:spcBef>
              <a:spcAft>
                <a:spcPts val="0"/>
              </a:spcAft>
              <a:buNone/>
            </a:pPr>
            <a:r>
              <a:rPr lang="en" sz="1800">
                <a:solidFill>
                  <a:srgbClr val="000000"/>
                </a:solidFill>
                <a:latin typeface="Times New Roman"/>
                <a:ea typeface="Times New Roman"/>
                <a:cs typeface="Times New Roman"/>
                <a:sym typeface="Times New Roman"/>
              </a:rPr>
              <a:t>“the Church is led by </a:t>
            </a:r>
            <a:r>
              <a:rPr lang="en" sz="2400" b="1">
                <a:solidFill>
                  <a:srgbClr val="000000"/>
                </a:solidFill>
                <a:latin typeface="Times New Roman"/>
                <a:ea typeface="Times New Roman"/>
                <a:cs typeface="Times New Roman"/>
                <a:sym typeface="Times New Roman"/>
              </a:rPr>
              <a:t>15 apostles</a:t>
            </a:r>
            <a:r>
              <a:rPr lang="en" sz="1800">
                <a:solidFill>
                  <a:srgbClr val="000000"/>
                </a:solidFill>
                <a:latin typeface="Times New Roman"/>
                <a:ea typeface="Times New Roman"/>
                <a:cs typeface="Times New Roman"/>
                <a:sym typeface="Times New Roman"/>
              </a:rPr>
              <a:t>, who are also regarded as prophets, seers, and revelators. The man who has been an apostle the longest is the President of the Church, and by inspiration he selects two other apostles as counselors. These three function as the First Presidency, which is the highest governing body of the Church.”</a:t>
            </a:r>
            <a:endParaRPr sz="1800">
              <a:latin typeface="Times New Roman"/>
              <a:ea typeface="Times New Roman"/>
              <a:cs typeface="Times New Roman"/>
              <a:sym typeface="Times New Roman"/>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Google Shape;342;p49"/>
          <p:cNvSpPr txBox="1">
            <a:spLocks noGrp="1"/>
          </p:cNvSpPr>
          <p:nvPr>
            <p:ph type="title"/>
          </p:nvPr>
        </p:nvSpPr>
        <p:spPr>
          <a:xfrm>
            <a:off x="218900" y="845600"/>
            <a:ext cx="87303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rgbClr val="000000"/>
              </a:buClr>
              <a:buSzPts val="1100"/>
              <a:buFont typeface="Arial"/>
              <a:buNone/>
            </a:pPr>
            <a:r>
              <a:rPr lang="en"/>
              <a:t>First Presidency’s Priesthood Organization cont...</a:t>
            </a:r>
            <a:endParaRPr/>
          </a:p>
          <a:p>
            <a:pPr marL="0" lvl="0" indent="0" algn="l" rtl="0">
              <a:spcBef>
                <a:spcPts val="0"/>
              </a:spcBef>
              <a:spcAft>
                <a:spcPts val="0"/>
              </a:spcAft>
              <a:buNone/>
            </a:pPr>
            <a:endParaRPr/>
          </a:p>
        </p:txBody>
      </p:sp>
      <p:sp>
        <p:nvSpPr>
          <p:cNvPr id="343" name="Google Shape;343;p49"/>
          <p:cNvSpPr txBox="1">
            <a:spLocks noGrp="1"/>
          </p:cNvSpPr>
          <p:nvPr>
            <p:ph type="body" idx="1"/>
          </p:nvPr>
        </p:nvSpPr>
        <p:spPr>
          <a:xfrm>
            <a:off x="819150" y="1444259"/>
            <a:ext cx="7505700" cy="2448000"/>
          </a:xfrm>
          <a:prstGeom prst="rect">
            <a:avLst/>
          </a:prstGeom>
        </p:spPr>
        <p:txBody>
          <a:bodyPr spcFirstLastPara="1" wrap="square" lIns="91425" tIns="91425" rIns="91425" bIns="91425" anchor="t" anchorCtr="0">
            <a:noAutofit/>
          </a:bodyPr>
          <a:lstStyle/>
          <a:p>
            <a:pPr marL="0" lvl="0" indent="0" algn="l" rtl="0">
              <a:lnSpc>
                <a:spcPct val="200000"/>
              </a:lnSpc>
              <a:spcBef>
                <a:spcPts val="0"/>
              </a:spcBef>
              <a:spcAft>
                <a:spcPts val="0"/>
              </a:spcAft>
              <a:buNone/>
            </a:pPr>
            <a:r>
              <a:rPr lang="en" sz="1600">
                <a:solidFill>
                  <a:srgbClr val="000000"/>
                </a:solidFill>
                <a:highlight>
                  <a:srgbClr val="FFFFFF"/>
                </a:highlight>
                <a:latin typeface="Times New Roman"/>
                <a:ea typeface="Times New Roman"/>
                <a:cs typeface="Times New Roman"/>
                <a:sym typeface="Times New Roman"/>
              </a:rPr>
              <a:t>“As members of The Church of Jesus Christ of Latter-day Saints, we are blessed to be led by living prophets—inspired men called to speak for the Lord, as did Moses, Isaiah, Peter, Paul, Nephi, Mormon, and other prophets of the scriptures. </a:t>
            </a:r>
            <a:r>
              <a:rPr lang="en" sz="1600" dirty="0">
                <a:solidFill>
                  <a:srgbClr val="000000"/>
                </a:solidFill>
                <a:highlight>
                  <a:srgbClr val="FFFFFF"/>
                </a:highlight>
                <a:latin typeface="Times New Roman"/>
                <a:ea typeface="Times New Roman"/>
                <a:cs typeface="Times New Roman"/>
                <a:sym typeface="Times New Roman"/>
              </a:rPr>
              <a:t>We sustain the President of the Church as prophet, seer, and revelator—the only person on the earth who receives revelation to guide the entire Church. We also sustain the counselors in the First Presidency and the members of the Quorum of the Twelve Apostles as prophets, seers, and revelators.”</a:t>
            </a:r>
            <a:endParaRPr sz="1600" dirty="0">
              <a:latin typeface="Times New Roman"/>
              <a:ea typeface="Times New Roman"/>
              <a:cs typeface="Times New Roman"/>
              <a:sym typeface="Times New Roman"/>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Google Shape;348;p50"/>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Galatians 1: 6-10</a:t>
            </a:r>
            <a:endParaRPr/>
          </a:p>
        </p:txBody>
      </p:sp>
      <p:sp>
        <p:nvSpPr>
          <p:cNvPr id="349" name="Google Shape;349;p50"/>
          <p:cNvSpPr txBox="1">
            <a:spLocks noGrp="1"/>
          </p:cNvSpPr>
          <p:nvPr>
            <p:ph type="body" idx="1"/>
          </p:nvPr>
        </p:nvSpPr>
        <p:spPr>
          <a:xfrm>
            <a:off x="819150" y="1609725"/>
            <a:ext cx="7505700" cy="2448000"/>
          </a:xfrm>
          <a:prstGeom prst="rect">
            <a:avLst/>
          </a:prstGeom>
        </p:spPr>
        <p:txBody>
          <a:bodyPr spcFirstLastPara="1" wrap="square" lIns="91425" tIns="91425" rIns="91425" bIns="91425" anchor="t" anchorCtr="0">
            <a:noAutofit/>
          </a:bodyPr>
          <a:lstStyle/>
          <a:p>
            <a:pPr marL="0" lvl="0" indent="0" algn="l" rtl="0">
              <a:lnSpc>
                <a:spcPct val="200000"/>
              </a:lnSpc>
              <a:spcBef>
                <a:spcPts val="0"/>
              </a:spcBef>
              <a:spcAft>
                <a:spcPts val="0"/>
              </a:spcAft>
              <a:buNone/>
            </a:pPr>
            <a:r>
              <a:rPr lang="en" sz="1400">
                <a:solidFill>
                  <a:srgbClr val="000000"/>
                </a:solidFill>
                <a:latin typeface="Times New Roman"/>
                <a:ea typeface="Times New Roman"/>
                <a:cs typeface="Times New Roman"/>
                <a:sym typeface="Times New Roman"/>
              </a:rPr>
              <a:t>“I marvel that you are turning away so soon from Him who called you in the grace of Christ, to a different gospel. Which is not another; but there are some who trouble you and want to pervert the gospel of Christ. But even if we, or an angel from heaven, preach any other gospel to you than what we have preached to you, let him be accursed. As we have said before, so now I say again, if anyone preaches any other gospel to you than what you have received let him be accursed. For do I now persuade men, or God? Or do I seek to please men? For if I still pleased men, I would not be a bondservant of Christ.”</a:t>
            </a:r>
            <a:endParaRPr sz="14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sp>
        <p:nvSpPr>
          <p:cNvPr id="354" name="Google Shape;354;p51"/>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Colossians 1: 18</a:t>
            </a:r>
            <a:endParaRPr/>
          </a:p>
        </p:txBody>
      </p:sp>
      <p:sp>
        <p:nvSpPr>
          <p:cNvPr id="355" name="Google Shape;355;p51"/>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lnSpc>
                <a:spcPct val="200000"/>
              </a:lnSpc>
              <a:spcBef>
                <a:spcPts val="0"/>
              </a:spcBef>
              <a:spcAft>
                <a:spcPts val="0"/>
              </a:spcAft>
              <a:buNone/>
            </a:pPr>
            <a:r>
              <a:rPr lang="en" sz="2400">
                <a:solidFill>
                  <a:srgbClr val="000000"/>
                </a:solidFill>
                <a:latin typeface="Times New Roman"/>
                <a:ea typeface="Times New Roman"/>
                <a:cs typeface="Times New Roman"/>
                <a:sym typeface="Times New Roman"/>
              </a:rPr>
              <a:t>“And </a:t>
            </a:r>
            <a:r>
              <a:rPr lang="en" sz="2800" b="1">
                <a:solidFill>
                  <a:srgbClr val="000000"/>
                </a:solidFill>
                <a:latin typeface="Times New Roman"/>
                <a:ea typeface="Times New Roman"/>
                <a:cs typeface="Times New Roman"/>
                <a:sym typeface="Times New Roman"/>
              </a:rPr>
              <a:t>He is the head of the body</a:t>
            </a:r>
            <a:r>
              <a:rPr lang="en" sz="2400">
                <a:solidFill>
                  <a:srgbClr val="000000"/>
                </a:solidFill>
                <a:latin typeface="Times New Roman"/>
                <a:ea typeface="Times New Roman"/>
                <a:cs typeface="Times New Roman"/>
                <a:sym typeface="Times New Roman"/>
              </a:rPr>
              <a:t>, the church, who is the beginning, the firstborn from the dead, that in all things He may have the preeminence.”</a:t>
            </a:r>
            <a:endParaRPr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16"/>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Matthew 7: 15-20</a:t>
            </a:r>
            <a:endParaRPr>
              <a:latin typeface="Times New Roman"/>
              <a:ea typeface="Times New Roman"/>
              <a:cs typeface="Times New Roman"/>
              <a:sym typeface="Times New Roman"/>
            </a:endParaRPr>
          </a:p>
        </p:txBody>
      </p:sp>
      <p:sp>
        <p:nvSpPr>
          <p:cNvPr id="147" name="Google Shape;147;p16"/>
          <p:cNvSpPr txBox="1">
            <a:spLocks noGrp="1"/>
          </p:cNvSpPr>
          <p:nvPr>
            <p:ph type="body" idx="1"/>
          </p:nvPr>
        </p:nvSpPr>
        <p:spPr>
          <a:xfrm>
            <a:off x="819150" y="1452969"/>
            <a:ext cx="7505700" cy="2448000"/>
          </a:xfrm>
          <a:prstGeom prst="rect">
            <a:avLst/>
          </a:prstGeom>
        </p:spPr>
        <p:txBody>
          <a:bodyPr spcFirstLastPara="1" wrap="square" lIns="91425" tIns="91425" rIns="91425" bIns="91425" anchor="t" anchorCtr="0">
            <a:noAutofit/>
          </a:bodyPr>
          <a:lstStyle/>
          <a:p>
            <a:pPr marL="0" lvl="0" indent="0" algn="l" rtl="0">
              <a:lnSpc>
                <a:spcPct val="200000"/>
              </a:lnSpc>
              <a:spcBef>
                <a:spcPts val="0"/>
              </a:spcBef>
              <a:spcAft>
                <a:spcPts val="1600"/>
              </a:spcAft>
              <a:buNone/>
            </a:pPr>
            <a:r>
              <a:rPr lang="en" sz="1700">
                <a:solidFill>
                  <a:srgbClr val="000000"/>
                </a:solidFill>
                <a:latin typeface="Times New Roman"/>
                <a:ea typeface="Times New Roman"/>
                <a:cs typeface="Times New Roman"/>
                <a:sym typeface="Times New Roman"/>
              </a:rPr>
              <a:t>“‘</a:t>
            </a:r>
            <a:r>
              <a:rPr lang="en" sz="2000" b="1">
                <a:solidFill>
                  <a:srgbClr val="000000"/>
                </a:solidFill>
                <a:latin typeface="Times New Roman"/>
                <a:ea typeface="Times New Roman"/>
                <a:cs typeface="Times New Roman"/>
                <a:sym typeface="Times New Roman"/>
              </a:rPr>
              <a:t>Beware of false prophets</a:t>
            </a:r>
            <a:r>
              <a:rPr lang="en" sz="1700">
                <a:solidFill>
                  <a:srgbClr val="000000"/>
                </a:solidFill>
                <a:latin typeface="Times New Roman"/>
                <a:ea typeface="Times New Roman"/>
                <a:cs typeface="Times New Roman"/>
                <a:sym typeface="Times New Roman"/>
              </a:rPr>
              <a:t>, </a:t>
            </a:r>
            <a:r>
              <a:rPr lang="en" sz="1800">
                <a:solidFill>
                  <a:srgbClr val="000000"/>
                </a:solidFill>
                <a:latin typeface="Times New Roman"/>
                <a:ea typeface="Times New Roman"/>
                <a:cs typeface="Times New Roman"/>
                <a:sym typeface="Times New Roman"/>
              </a:rPr>
              <a:t>who come to you in sheep’s clothing, but inwardly they are ravenous wolves. </a:t>
            </a:r>
            <a:r>
              <a:rPr lang="en" sz="1800" dirty="0">
                <a:solidFill>
                  <a:srgbClr val="000000"/>
                </a:solidFill>
                <a:latin typeface="Times New Roman"/>
                <a:ea typeface="Times New Roman"/>
                <a:cs typeface="Times New Roman"/>
                <a:sym typeface="Times New Roman"/>
              </a:rPr>
              <a:t>You will know them by their fruits. Do men gather grapes from </a:t>
            </a:r>
            <a:r>
              <a:rPr lang="en" sz="1800" dirty="0" err="1">
                <a:solidFill>
                  <a:srgbClr val="000000"/>
                </a:solidFill>
                <a:latin typeface="Times New Roman"/>
                <a:ea typeface="Times New Roman"/>
                <a:cs typeface="Times New Roman"/>
                <a:sym typeface="Times New Roman"/>
              </a:rPr>
              <a:t>thornbushes</a:t>
            </a:r>
            <a:r>
              <a:rPr lang="en" sz="1800" dirty="0">
                <a:solidFill>
                  <a:srgbClr val="000000"/>
                </a:solidFill>
                <a:latin typeface="Times New Roman"/>
                <a:ea typeface="Times New Roman"/>
                <a:cs typeface="Times New Roman"/>
                <a:sym typeface="Times New Roman"/>
              </a:rPr>
              <a:t> or figs from thistles? Even so, every good tree cannot bear bad fruit, nor can a bad tree bear good fruit. Every tree that does not bear good fruit is cut down and thrown into the fire. Therefore by their fruits you will know them.”</a:t>
            </a:r>
            <a:endParaRPr sz="1800" dirty="0">
              <a:solidFill>
                <a:srgbClr val="000000"/>
              </a:solidFill>
              <a:latin typeface="Times New Roman"/>
              <a:ea typeface="Times New Roman"/>
              <a:cs typeface="Times New Roman"/>
              <a:sym typeface="Times New Roman"/>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sp>
        <p:nvSpPr>
          <p:cNvPr id="360" name="Google Shape;360;p52"/>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Ephesians 5: 23-24</a:t>
            </a:r>
            <a:endParaRPr/>
          </a:p>
        </p:txBody>
      </p:sp>
      <p:sp>
        <p:nvSpPr>
          <p:cNvPr id="361" name="Google Shape;361;p52"/>
          <p:cNvSpPr txBox="1">
            <a:spLocks noGrp="1"/>
          </p:cNvSpPr>
          <p:nvPr>
            <p:ph type="body" idx="1"/>
          </p:nvPr>
        </p:nvSpPr>
        <p:spPr>
          <a:xfrm>
            <a:off x="819150" y="1533524"/>
            <a:ext cx="7505700" cy="2448000"/>
          </a:xfrm>
          <a:prstGeom prst="rect">
            <a:avLst/>
          </a:prstGeom>
        </p:spPr>
        <p:txBody>
          <a:bodyPr spcFirstLastPara="1" wrap="square" lIns="91425" tIns="91425" rIns="91425" bIns="91425" anchor="t" anchorCtr="0">
            <a:noAutofit/>
          </a:bodyPr>
          <a:lstStyle/>
          <a:p>
            <a:pPr marL="0" lvl="0" indent="0" algn="l" rtl="0">
              <a:lnSpc>
                <a:spcPct val="200000"/>
              </a:lnSpc>
              <a:spcBef>
                <a:spcPts val="0"/>
              </a:spcBef>
              <a:spcAft>
                <a:spcPts val="0"/>
              </a:spcAft>
              <a:buNone/>
            </a:pPr>
            <a:r>
              <a:rPr lang="en" sz="2400">
                <a:solidFill>
                  <a:srgbClr val="000000"/>
                </a:solidFill>
                <a:latin typeface="Times New Roman"/>
                <a:ea typeface="Times New Roman"/>
                <a:cs typeface="Times New Roman"/>
                <a:sym typeface="Times New Roman"/>
              </a:rPr>
              <a:t>“For the husband is head of the wife, as also </a:t>
            </a:r>
            <a:r>
              <a:rPr lang="en" sz="2800" b="1">
                <a:solidFill>
                  <a:srgbClr val="000000"/>
                </a:solidFill>
                <a:latin typeface="Times New Roman"/>
                <a:ea typeface="Times New Roman"/>
                <a:cs typeface="Times New Roman"/>
                <a:sym typeface="Times New Roman"/>
              </a:rPr>
              <a:t>Christ is head of the church</a:t>
            </a:r>
            <a:r>
              <a:rPr lang="en" sz="2400">
                <a:solidFill>
                  <a:srgbClr val="000000"/>
                </a:solidFill>
                <a:latin typeface="Times New Roman"/>
                <a:ea typeface="Times New Roman"/>
                <a:cs typeface="Times New Roman"/>
                <a:sym typeface="Times New Roman"/>
              </a:rPr>
              <a:t>; and He is the Savior of the body. </a:t>
            </a:r>
            <a:r>
              <a:rPr lang="en" sz="2400" dirty="0">
                <a:solidFill>
                  <a:srgbClr val="000000"/>
                </a:solidFill>
                <a:latin typeface="Times New Roman"/>
                <a:ea typeface="Times New Roman"/>
                <a:cs typeface="Times New Roman"/>
                <a:sym typeface="Times New Roman"/>
              </a:rPr>
              <a:t>Therefore, just as the church is subject to Christ, so let the wives be to their own husbands in everything.”</a:t>
            </a:r>
            <a:endParaRPr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pic>
        <p:nvPicPr>
          <p:cNvPr id="152" name="Google Shape;152;p17"/>
          <p:cNvPicPr preferRelativeResize="0"/>
          <p:nvPr/>
        </p:nvPicPr>
        <p:blipFill>
          <a:blip r:embed="rId3">
            <a:alphaModFix/>
          </a:blip>
          <a:stretch>
            <a:fillRect/>
          </a:stretch>
        </p:blipFill>
        <p:spPr>
          <a:xfrm>
            <a:off x="2525225" y="250300"/>
            <a:ext cx="4208875" cy="4644976"/>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18"/>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rgbClr val="000000"/>
              </a:buClr>
              <a:buSzPts val="1100"/>
              <a:buFont typeface="Arial"/>
              <a:buNone/>
            </a:pPr>
            <a:r>
              <a:rPr lang="en">
                <a:latin typeface="Times New Roman"/>
                <a:ea typeface="Times New Roman"/>
                <a:cs typeface="Times New Roman"/>
                <a:sym typeface="Times New Roman"/>
              </a:rPr>
              <a:t>Elder’s Priesthood Organization</a:t>
            </a:r>
            <a:endParaRPr/>
          </a:p>
        </p:txBody>
      </p:sp>
      <p:sp>
        <p:nvSpPr>
          <p:cNvPr id="158" name="Google Shape;158;p18"/>
          <p:cNvSpPr txBox="1">
            <a:spLocks noGrp="1"/>
          </p:cNvSpPr>
          <p:nvPr>
            <p:ph type="body" idx="1"/>
          </p:nvPr>
        </p:nvSpPr>
        <p:spPr>
          <a:xfrm>
            <a:off x="819150" y="1452969"/>
            <a:ext cx="7505700" cy="2448000"/>
          </a:xfrm>
          <a:prstGeom prst="rect">
            <a:avLst/>
          </a:prstGeom>
        </p:spPr>
        <p:txBody>
          <a:bodyPr spcFirstLastPara="1" wrap="square" lIns="91425" tIns="91425" rIns="91425" bIns="91425" anchor="t" anchorCtr="0">
            <a:noAutofit/>
          </a:bodyPr>
          <a:lstStyle/>
          <a:p>
            <a:pPr marL="0" lvl="0" indent="0" algn="l" rtl="0">
              <a:lnSpc>
                <a:spcPct val="200000"/>
              </a:lnSpc>
              <a:spcBef>
                <a:spcPts val="0"/>
              </a:spcBef>
              <a:spcAft>
                <a:spcPts val="0"/>
              </a:spcAft>
              <a:buNone/>
            </a:pPr>
            <a:r>
              <a:rPr lang="en" sz="1800" dirty="0">
                <a:solidFill>
                  <a:srgbClr val="000000"/>
                </a:solidFill>
                <a:latin typeface="Times New Roman"/>
                <a:ea typeface="Times New Roman"/>
                <a:cs typeface="Times New Roman"/>
                <a:sym typeface="Times New Roman"/>
              </a:rPr>
              <a:t>“Elders are called to teach, expound, exhort, baptize, and watch over the Church. All Melchizedek Priesthood holders are elders. They have the authority to bestow the gift of </a:t>
            </a:r>
            <a:r>
              <a:rPr lang="en" sz="1800" dirty="0" smtClean="0">
                <a:solidFill>
                  <a:schemeClr val="tx2">
                    <a:lumMod val="10000"/>
                  </a:schemeClr>
                </a:solidFill>
                <a:latin typeface="Times New Roman"/>
                <a:ea typeface="Times New Roman"/>
                <a:cs typeface="Times New Roman"/>
                <a:sym typeface="Times New Roman"/>
              </a:rPr>
              <a:t>the</a:t>
            </a:r>
            <a:r>
              <a:rPr lang="en-US" sz="1800" dirty="0" smtClean="0">
                <a:solidFill>
                  <a:schemeClr val="tx2">
                    <a:lumMod val="10000"/>
                  </a:schemeClr>
                </a:solidFill>
                <a:latin typeface="Times New Roman"/>
                <a:ea typeface="Times New Roman"/>
                <a:cs typeface="Times New Roman"/>
                <a:sym typeface="Times New Roman"/>
              </a:rPr>
              <a:t> Holy Ghost</a:t>
            </a:r>
            <a:r>
              <a:rPr lang="en" sz="1800" dirty="0" smtClean="0">
                <a:solidFill>
                  <a:schemeClr val="tx2">
                    <a:lumMod val="10000"/>
                  </a:schemeClr>
                </a:solidFill>
                <a:latin typeface="Times New Roman"/>
                <a:ea typeface="Times New Roman"/>
                <a:cs typeface="Times New Roman"/>
                <a:sym typeface="Times New Roman"/>
              </a:rPr>
              <a:t> </a:t>
            </a:r>
            <a:r>
              <a:rPr lang="en" sz="1800" dirty="0">
                <a:solidFill>
                  <a:srgbClr val="000000"/>
                </a:solidFill>
                <a:latin typeface="Times New Roman"/>
                <a:ea typeface="Times New Roman"/>
                <a:cs typeface="Times New Roman"/>
                <a:sym typeface="Times New Roman"/>
              </a:rPr>
              <a:t>by the laying on of hands. Elders should conduct meetings of the Church as they are led by the Holy Ghost. Elders may administer to the sick. and bless little children. Elders may preside over Church meetings when there is no high priest present.”</a:t>
            </a:r>
            <a:endParaRPr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19"/>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D&amp;C 20: 38-45</a:t>
            </a:r>
            <a:endParaRPr/>
          </a:p>
        </p:txBody>
      </p:sp>
      <p:sp>
        <p:nvSpPr>
          <p:cNvPr id="164" name="Google Shape;164;p19"/>
          <p:cNvSpPr txBox="1">
            <a:spLocks noGrp="1"/>
          </p:cNvSpPr>
          <p:nvPr>
            <p:ph type="body" idx="1"/>
          </p:nvPr>
        </p:nvSpPr>
        <p:spPr>
          <a:xfrm>
            <a:off x="819150" y="1533525"/>
            <a:ext cx="7505700" cy="2448000"/>
          </a:xfrm>
          <a:prstGeom prst="rect">
            <a:avLst/>
          </a:prstGeom>
        </p:spPr>
        <p:txBody>
          <a:bodyPr spcFirstLastPara="1" wrap="square" lIns="91425" tIns="91425" rIns="91425" bIns="91425" anchor="t" anchorCtr="0">
            <a:noAutofit/>
          </a:bodyPr>
          <a:lstStyle/>
          <a:p>
            <a:pPr marL="0" lvl="0" indent="0" algn="l" rtl="0">
              <a:lnSpc>
                <a:spcPct val="200000"/>
              </a:lnSpc>
              <a:spcBef>
                <a:spcPts val="0"/>
              </a:spcBef>
              <a:spcAft>
                <a:spcPts val="2000"/>
              </a:spcAft>
              <a:buNone/>
            </a:pPr>
            <a:r>
              <a:rPr lang="en" sz="1400">
                <a:solidFill>
                  <a:srgbClr val="000000"/>
                </a:solidFill>
                <a:latin typeface="Times New Roman"/>
                <a:ea typeface="Times New Roman"/>
                <a:cs typeface="Times New Roman"/>
                <a:sym typeface="Times New Roman"/>
              </a:rPr>
              <a:t>“An apostle is an elder, and it is his calling to baptize; And to ordain other elders, priests, teachers, and deacons; And </a:t>
            </a:r>
            <a:r>
              <a:rPr lang="en" sz="1600" b="1">
                <a:solidFill>
                  <a:srgbClr val="000000"/>
                </a:solidFill>
                <a:latin typeface="Times New Roman"/>
                <a:ea typeface="Times New Roman"/>
                <a:cs typeface="Times New Roman"/>
                <a:sym typeface="Times New Roman"/>
              </a:rPr>
              <a:t>to administer bread and wine</a:t>
            </a:r>
            <a:r>
              <a:rPr lang="en" sz="1400">
                <a:solidFill>
                  <a:srgbClr val="000000"/>
                </a:solidFill>
                <a:latin typeface="Times New Roman"/>
                <a:ea typeface="Times New Roman"/>
                <a:cs typeface="Times New Roman"/>
                <a:sym typeface="Times New Roman"/>
              </a:rPr>
              <a:t>—the emblems of the flesh and blood of Christ— And to confirm those who are baptized into the church, by the laying on of hands for the baptism of fire and the Holy Ghost, according to the scriptures; And to teach, expound, exhort, baptize, and watch over the church; And to confirm the church by the laying on of the hands, and the giving of the Holy Ghost; And to take the lead of all meetings. The elders are to conduct the meetings as they are led by the Holy Ghost, according to the commandments and revelations of God.”</a:t>
            </a:r>
            <a:endParaRPr sz="1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0"/>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D&amp;C 42: 44</a:t>
            </a:r>
            <a:endParaRPr/>
          </a:p>
        </p:txBody>
      </p:sp>
      <p:sp>
        <p:nvSpPr>
          <p:cNvPr id="170" name="Google Shape;170;p20"/>
          <p:cNvSpPr txBox="1">
            <a:spLocks noGrp="1"/>
          </p:cNvSpPr>
          <p:nvPr>
            <p:ph type="body" idx="1"/>
          </p:nvPr>
        </p:nvSpPr>
        <p:spPr>
          <a:xfrm>
            <a:off x="819150" y="1762125"/>
            <a:ext cx="7505700" cy="2448000"/>
          </a:xfrm>
          <a:prstGeom prst="rect">
            <a:avLst/>
          </a:prstGeom>
        </p:spPr>
        <p:txBody>
          <a:bodyPr spcFirstLastPara="1" wrap="square" lIns="91425" tIns="91425" rIns="91425" bIns="91425" anchor="t" anchorCtr="0">
            <a:noAutofit/>
          </a:bodyPr>
          <a:lstStyle/>
          <a:p>
            <a:pPr marL="0" lvl="0" indent="0" algn="l" rtl="0">
              <a:lnSpc>
                <a:spcPct val="200000"/>
              </a:lnSpc>
              <a:spcBef>
                <a:spcPts val="0"/>
              </a:spcBef>
              <a:spcAft>
                <a:spcPts val="0"/>
              </a:spcAft>
              <a:buNone/>
            </a:pPr>
            <a:r>
              <a:rPr lang="en" sz="2400">
                <a:solidFill>
                  <a:srgbClr val="000000"/>
                </a:solidFill>
                <a:latin typeface="Times New Roman"/>
                <a:ea typeface="Times New Roman"/>
                <a:cs typeface="Times New Roman"/>
                <a:sym typeface="Times New Roman"/>
              </a:rPr>
              <a:t>“And the elders of the church, two or more, shall be called, and shall pray for and lay their hands upon them in my name; and if they die they shall die unto me, and if they live they shall live unto me.”</a:t>
            </a:r>
            <a:endParaRPr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21"/>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1 Peter 3: 12</a:t>
            </a:r>
            <a:endParaRPr/>
          </a:p>
        </p:txBody>
      </p:sp>
      <p:sp>
        <p:nvSpPr>
          <p:cNvPr id="176" name="Google Shape;176;p21"/>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lnSpc>
                <a:spcPct val="200000"/>
              </a:lnSpc>
              <a:spcBef>
                <a:spcPts val="0"/>
              </a:spcBef>
              <a:spcAft>
                <a:spcPts val="0"/>
              </a:spcAft>
              <a:buNone/>
            </a:pPr>
            <a:r>
              <a:rPr lang="en" sz="2400">
                <a:solidFill>
                  <a:srgbClr val="000000"/>
                </a:solidFill>
                <a:latin typeface="Times New Roman"/>
                <a:ea typeface="Times New Roman"/>
                <a:cs typeface="Times New Roman"/>
                <a:sym typeface="Times New Roman"/>
              </a:rPr>
              <a:t>“For the eyes of the Lord are on the righteous. And His ears are open to their prayers; But the face of the Lord is against those who do evil.”</a:t>
            </a:r>
            <a:endParaRPr sz="2400"/>
          </a:p>
        </p:txBody>
      </p:sp>
    </p:spTree>
  </p:cSld>
  <p:clrMapOvr>
    <a:masterClrMapping/>
  </p:clrMapOvr>
</p:sld>
</file>

<file path=ppt/theme/theme1.xml><?xml version="1.0" encoding="utf-8"?>
<a:theme xmlns:a="http://schemas.openxmlformats.org/drawingml/2006/main"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2344</Words>
  <Application>Microsoft Macintosh PowerPoint</Application>
  <PresentationFormat>On-screen Show (16:9)</PresentationFormat>
  <Paragraphs>83</Paragraphs>
  <Slides>40</Slides>
  <Notes>40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Calibri</vt:lpstr>
      <vt:lpstr>Nunito</vt:lpstr>
      <vt:lpstr>Times New Roman</vt:lpstr>
      <vt:lpstr>Arial</vt:lpstr>
      <vt:lpstr>Shift</vt:lpstr>
      <vt:lpstr>Melchizedek Priesthood</vt:lpstr>
      <vt:lpstr>Matthew 28: 18-20</vt:lpstr>
      <vt:lpstr>2 Peter 2: 1</vt:lpstr>
      <vt:lpstr>Matthew 7: 15-20</vt:lpstr>
      <vt:lpstr>PowerPoint Presentation</vt:lpstr>
      <vt:lpstr>Elder’s Priesthood Organization</vt:lpstr>
      <vt:lpstr>D&amp;C 20: 38-45</vt:lpstr>
      <vt:lpstr>D&amp;C 42: 44</vt:lpstr>
      <vt:lpstr>1 Peter 3: 12</vt:lpstr>
      <vt:lpstr>D&amp;C 20: 70</vt:lpstr>
      <vt:lpstr>D&amp;C 107: 11</vt:lpstr>
      <vt:lpstr>Elder’s Priesthood Organization cont...</vt:lpstr>
      <vt:lpstr>Titus 1: 5-9</vt:lpstr>
      <vt:lpstr>Elders</vt:lpstr>
      <vt:lpstr>PowerPoint Presentation</vt:lpstr>
      <vt:lpstr>High Priest’s Priesthood Organization</vt:lpstr>
      <vt:lpstr>D&amp;C 107: 10</vt:lpstr>
      <vt:lpstr>D&amp;C 107: 12</vt:lpstr>
      <vt:lpstr>D&amp;C 68: 19</vt:lpstr>
      <vt:lpstr>Romans 7: 4-6</vt:lpstr>
      <vt:lpstr>1 Peter 5: 1-4</vt:lpstr>
      <vt:lpstr>Hebrews 4: 14-16</vt:lpstr>
      <vt:lpstr>PowerPoint Presentation</vt:lpstr>
      <vt:lpstr>Seventy’s Priesthood Organization </vt:lpstr>
      <vt:lpstr>PowerPoint Presentation</vt:lpstr>
      <vt:lpstr>Luke 10: 1,17</vt:lpstr>
      <vt:lpstr>PowerPoint Presentation</vt:lpstr>
      <vt:lpstr>Presidency of the Seventy Organization</vt:lpstr>
      <vt:lpstr>D&amp;C 107: 93-94</vt:lpstr>
      <vt:lpstr>PowerPoint Presentation</vt:lpstr>
      <vt:lpstr>Apostle’s Priesthood Organization</vt:lpstr>
      <vt:lpstr>D&amp;C 107: 23</vt:lpstr>
      <vt:lpstr>Acts 1: 20</vt:lpstr>
      <vt:lpstr>Psalms 109: 6-13</vt:lpstr>
      <vt:lpstr>PowerPoint Presentation</vt:lpstr>
      <vt:lpstr>First Presidency’s Priesthood Organization</vt:lpstr>
      <vt:lpstr>First Presidency’s Priesthood Organization cont... </vt:lpstr>
      <vt:lpstr>Galatians 1: 6-10</vt:lpstr>
      <vt:lpstr>Colossians 1: 18</vt:lpstr>
      <vt:lpstr>Ephesians 5: 23-24</vt:lpstr>
    </vt:vector>
  </TitlesOfParts>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Melchizedek Priesthood</dc:title>
  <cp:lastModifiedBy>Thomas Massengill</cp:lastModifiedBy>
  <cp:revision>3</cp:revision>
  <dcterms:modified xsi:type="dcterms:W3CDTF">2018-12-31T16:35:26Z</dcterms:modified>
</cp:coreProperties>
</file>