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1EE4-A4A1-7B48-B0B6-419BF6D67574}" type="datetimeFigureOut">
              <a:rPr lang="en-US" smtClean="0"/>
              <a:t>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B298-9408-4943-898A-01EA9C2F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1EE4-A4A1-7B48-B0B6-419BF6D67574}" type="datetimeFigureOut">
              <a:rPr lang="en-US" smtClean="0"/>
              <a:t>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B298-9408-4943-898A-01EA9C2F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1EE4-A4A1-7B48-B0B6-419BF6D67574}" type="datetimeFigureOut">
              <a:rPr lang="en-US" smtClean="0"/>
              <a:t>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B298-9408-4943-898A-01EA9C2F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1EE4-A4A1-7B48-B0B6-419BF6D67574}" type="datetimeFigureOut">
              <a:rPr lang="en-US" smtClean="0"/>
              <a:t>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B298-9408-4943-898A-01EA9C2F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1EE4-A4A1-7B48-B0B6-419BF6D67574}" type="datetimeFigureOut">
              <a:rPr lang="en-US" smtClean="0"/>
              <a:t>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B298-9408-4943-898A-01EA9C2F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1EE4-A4A1-7B48-B0B6-419BF6D67574}" type="datetimeFigureOut">
              <a:rPr lang="en-US" smtClean="0"/>
              <a:t>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B298-9408-4943-898A-01EA9C2F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1EE4-A4A1-7B48-B0B6-419BF6D67574}" type="datetimeFigureOut">
              <a:rPr lang="en-US" smtClean="0"/>
              <a:t>1/5/19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B298-9408-4943-898A-01EA9C2F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1EE4-A4A1-7B48-B0B6-419BF6D67574}" type="datetimeFigureOut">
              <a:rPr lang="en-US" smtClean="0"/>
              <a:t>1/5/19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B298-9408-4943-898A-01EA9C2F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1EE4-A4A1-7B48-B0B6-419BF6D67574}" type="datetimeFigureOut">
              <a:rPr lang="en-US" smtClean="0"/>
              <a:t>1/5/19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B298-9408-4943-898A-01EA9C2F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1EE4-A4A1-7B48-B0B6-419BF6D67574}" type="datetimeFigureOut">
              <a:rPr lang="en-US" smtClean="0"/>
              <a:t>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B298-9408-4943-898A-01EA9C2F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1EE4-A4A1-7B48-B0B6-419BF6D67574}" type="datetimeFigureOut">
              <a:rPr lang="en-US" smtClean="0"/>
              <a:t>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B298-9408-4943-898A-01EA9C2F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21EE4-A4A1-7B48-B0B6-419BF6D67574}" type="datetimeFigureOut">
              <a:rPr lang="en-US" smtClean="0"/>
              <a:t>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EB298-9408-4943-898A-01EA9C2F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78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 th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8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The Theme Passage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200"/>
              </a:spcBef>
            </a:pPr>
            <a:r>
              <a:rPr lang="en-US" sz="3600" dirty="0" smtClean="0"/>
              <a:t>Jeremiah 20:9</a:t>
            </a:r>
          </a:p>
          <a:p>
            <a:pPr>
              <a:spcBef>
                <a:spcPts val="2200"/>
              </a:spcBef>
            </a:pPr>
            <a:r>
              <a:rPr lang="en-US" sz="3600" dirty="0" smtClean="0"/>
              <a:t>Jeremiah </a:t>
            </a:r>
            <a:r>
              <a:rPr lang="mr-IN" sz="3600" dirty="0" smtClean="0"/>
              <a:t>–</a:t>
            </a:r>
            <a:r>
              <a:rPr lang="en-US" sz="3600" dirty="0" smtClean="0"/>
              <a:t> (Hebrew: </a:t>
            </a:r>
            <a:r>
              <a:rPr lang="en-US" sz="3600" i="1" dirty="0" err="1" smtClean="0"/>
              <a:t>Yirmiyahu</a:t>
            </a:r>
            <a:r>
              <a:rPr lang="en-US" sz="3600" dirty="0" smtClean="0"/>
              <a:t>) </a:t>
            </a:r>
            <a:r>
              <a:rPr lang="mr-IN" sz="3600" dirty="0" smtClean="0"/>
              <a:t>–</a:t>
            </a:r>
            <a:r>
              <a:rPr lang="en-US" sz="3600" dirty="0" smtClean="0"/>
              <a:t> YHWH has raised/appointed”</a:t>
            </a:r>
          </a:p>
          <a:p>
            <a:pPr>
              <a:spcBef>
                <a:spcPts val="2200"/>
              </a:spcBef>
            </a:pPr>
            <a:r>
              <a:rPr lang="en-US" sz="3600" dirty="0" smtClean="0"/>
              <a:t>Jeremiah’s Initial Trepidation</a:t>
            </a:r>
          </a:p>
          <a:p>
            <a:pPr>
              <a:spcBef>
                <a:spcPts val="2200"/>
              </a:spcBef>
            </a:pPr>
            <a:r>
              <a:rPr lang="en-US" sz="3600" dirty="0" smtClean="0"/>
              <a:t>Jeremiah’s In-Service Struggle</a:t>
            </a:r>
          </a:p>
          <a:p>
            <a:endParaRPr lang="en-US" dirty="0"/>
          </a:p>
        </p:txBody>
      </p:sp>
      <p:pic>
        <p:nvPicPr>
          <p:cNvPr id="4" name="Picture 3" descr="Heart Fire 11x1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091"/>
            <a:ext cx="9144000" cy="12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2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u="sng" dirty="0" smtClean="0"/>
              <a:t>Why This Theme Was Chosen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Last Year </a:t>
            </a:r>
            <a:r>
              <a:rPr lang="mr-IN" dirty="0" smtClean="0"/>
              <a:t>–</a:t>
            </a:r>
            <a:r>
              <a:rPr lang="en-US" dirty="0" smtClean="0"/>
              <a:t> “Let’s Make Kingdom Choices”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Reality </a:t>
            </a:r>
            <a:r>
              <a:rPr lang="mr-IN" dirty="0" smtClean="0"/>
              <a:t>–</a:t>
            </a:r>
            <a:r>
              <a:rPr lang="en-US" dirty="0" smtClean="0"/>
              <a:t> Things Often Don’t Seem To “Fall Into Place” When We Make Kingdom Choices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Our Labor Is </a:t>
            </a:r>
            <a:r>
              <a:rPr lang="en-US" u="sng" dirty="0" smtClean="0"/>
              <a:t>NOT</a:t>
            </a:r>
            <a:r>
              <a:rPr lang="en-US" dirty="0" smtClean="0"/>
              <a:t> In Vain (1 Corinthians 15:58)</a:t>
            </a:r>
          </a:p>
          <a:p>
            <a:pPr>
              <a:spcBef>
                <a:spcPts val="1200"/>
              </a:spcBef>
            </a:pPr>
            <a:r>
              <a:rPr lang="en-US" u="sng" dirty="0" smtClean="0"/>
              <a:t>Exposing</a:t>
            </a:r>
            <a:r>
              <a:rPr lang="en-US" dirty="0" smtClean="0"/>
              <a:t> Satan’s Tactic Of Frustration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These Are </a:t>
            </a:r>
            <a:r>
              <a:rPr lang="en-US" u="sng" dirty="0" smtClean="0"/>
              <a:t>Difficult</a:t>
            </a:r>
            <a:r>
              <a:rPr lang="en-US" dirty="0" smtClean="0"/>
              <a:t> Days</a:t>
            </a:r>
            <a:endParaRPr lang="en-US" dirty="0"/>
          </a:p>
        </p:txBody>
      </p:sp>
      <p:pic>
        <p:nvPicPr>
          <p:cNvPr id="4" name="Picture 3" descr="Heart Fire 11x1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091"/>
            <a:ext cx="9144000" cy="12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79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7881"/>
            <a:ext cx="6217548" cy="1143000"/>
          </a:xfrm>
        </p:spPr>
        <p:txBody>
          <a:bodyPr>
            <a:normAutofit/>
          </a:bodyPr>
          <a:lstStyle/>
          <a:p>
            <a:r>
              <a:rPr lang="en-US" sz="6000" b="1" u="sng" dirty="0" smtClean="0"/>
              <a:t>Sermons: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9389"/>
            <a:ext cx="6217548" cy="45259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i="1" dirty="0" smtClean="0"/>
              <a:t>Kindling </a:t>
            </a:r>
            <a:r>
              <a:rPr lang="en-US" i="1" dirty="0"/>
              <a:t>Afresh Our Response To Classic Bible Stories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i="1" dirty="0" smtClean="0"/>
              <a:t>Illustrating </a:t>
            </a:r>
            <a:r>
              <a:rPr lang="en-US" i="1" dirty="0"/>
              <a:t>Practical Examples Of How To Evangelize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i="1" dirty="0" smtClean="0"/>
              <a:t>Enhancing Personal Zeal</a:t>
            </a:r>
            <a:endParaRPr lang="en-US" i="1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en-US" i="1" dirty="0" smtClean="0"/>
              <a:t>Invigorating Perspectives </a:t>
            </a:r>
            <a:r>
              <a:rPr lang="en-US" i="1" dirty="0"/>
              <a:t>On Jesus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i="1" dirty="0" smtClean="0"/>
              <a:t>Coping </a:t>
            </a:r>
            <a:r>
              <a:rPr lang="en-US" i="1" dirty="0"/>
              <a:t>With Lack Of Zeal</a:t>
            </a:r>
          </a:p>
          <a:p>
            <a:pPr marL="0" indent="0" algn="ctr">
              <a:spcBef>
                <a:spcPts val="1800"/>
              </a:spcBef>
              <a:buNone/>
            </a:pPr>
            <a:endParaRPr lang="en-US" i="1" dirty="0"/>
          </a:p>
        </p:txBody>
      </p:sp>
      <p:pic>
        <p:nvPicPr>
          <p:cNvPr id="4" name="Picture 3" descr="Heart Fire 2x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58" y="0"/>
            <a:ext cx="2226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1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7881"/>
            <a:ext cx="6217548" cy="1143000"/>
          </a:xfrm>
        </p:spPr>
        <p:txBody>
          <a:bodyPr>
            <a:normAutofit/>
          </a:bodyPr>
          <a:lstStyle/>
          <a:p>
            <a:r>
              <a:rPr lang="en-US" sz="6000" b="1" u="sng" dirty="0" smtClean="0"/>
              <a:t>Classes: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9389"/>
            <a:ext cx="6217548" cy="45259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sz="4000" i="1" dirty="0" smtClean="0"/>
              <a:t>Finishing Minor Prophets &amp; Proverbs</a:t>
            </a:r>
            <a:endParaRPr lang="en-US" sz="4000" i="1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en-US" sz="4000" i="1" dirty="0" smtClean="0"/>
              <a:t>“Lifelong Zeal: How To Build Lasting Passion For God”</a:t>
            </a:r>
            <a:endParaRPr lang="en-US" sz="4000" i="1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en-US" sz="4000" i="1" dirty="0" smtClean="0"/>
              <a:t>“Words Fitly Spoken”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4000" i="1" dirty="0" smtClean="0"/>
              <a:t>Textual Survey Of Jeremiah</a:t>
            </a:r>
            <a:endParaRPr lang="en-US" sz="4000" i="1" dirty="0"/>
          </a:p>
        </p:txBody>
      </p:sp>
      <p:pic>
        <p:nvPicPr>
          <p:cNvPr id="4" name="Picture 3" descr="Heart Fire 2x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58" y="0"/>
            <a:ext cx="2226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0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5719"/>
            <a:ext cx="6217548" cy="1143000"/>
          </a:xfrm>
        </p:spPr>
        <p:txBody>
          <a:bodyPr>
            <a:normAutofit/>
          </a:bodyPr>
          <a:lstStyle/>
          <a:p>
            <a:r>
              <a:rPr lang="en-US" sz="6000" b="1" u="sng" dirty="0" smtClean="0"/>
              <a:t>Service: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227"/>
            <a:ext cx="6217548" cy="45259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sz="3600" i="1" dirty="0" smtClean="0"/>
              <a:t>Seeking And Creating Opportunities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600" i="1" dirty="0" smtClean="0"/>
              <a:t>Collective Church Projects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600" i="1" dirty="0" smtClean="0"/>
              <a:t>Individual Christian/Small Group Projects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600" i="1" dirty="0" smtClean="0"/>
              <a:t>Opening Ourselves Up To Receiving Service</a:t>
            </a:r>
            <a:endParaRPr lang="en-US" sz="3600" i="1" dirty="0"/>
          </a:p>
        </p:txBody>
      </p:sp>
      <p:pic>
        <p:nvPicPr>
          <p:cNvPr id="4" name="Picture 3" descr="Heart Fire 2x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58" y="0"/>
            <a:ext cx="2226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2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 th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5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178</TotalTime>
  <Words>161</Words>
  <Application>Microsoft Macintosh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Black</vt:lpstr>
      <vt:lpstr>PowerPoint Presentation</vt:lpstr>
      <vt:lpstr>PowerPoint Presentation</vt:lpstr>
      <vt:lpstr>The Theme Passage</vt:lpstr>
      <vt:lpstr>Why This Theme Was Chosen</vt:lpstr>
      <vt:lpstr>Sermons:</vt:lpstr>
      <vt:lpstr>Classes:</vt:lpstr>
      <vt:lpstr>Service: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Parker</dc:creator>
  <cp:lastModifiedBy>Eric Parker</cp:lastModifiedBy>
  <cp:revision>5</cp:revision>
  <dcterms:created xsi:type="dcterms:W3CDTF">2019-01-05T18:38:32Z</dcterms:created>
  <dcterms:modified xsi:type="dcterms:W3CDTF">2019-01-05T21:36:36Z</dcterms:modified>
</cp:coreProperties>
</file>