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le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3666" y="2724408"/>
            <a:ext cx="5143500" cy="978408"/>
          </a:xfrm>
        </p:spPr>
        <p:txBody>
          <a:bodyPr anchor="ctr">
            <a:noAutofit/>
          </a:bodyPr>
          <a:lstStyle/>
          <a:p>
            <a:r>
              <a:rPr lang="en-US" sz="6000" b="1" u="sng" dirty="0" smtClean="0"/>
              <a:t>Understanding The Years Of Silence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76528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7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The Sanhedrin Council</a:t>
            </a:r>
            <a:endParaRPr lang="en-US" b="1" u="sng" dirty="0"/>
          </a:p>
        </p:txBody>
      </p:sp>
      <p:pic>
        <p:nvPicPr>
          <p:cNvPr id="6" name="Content Placeholder 5" descr="san.jpe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3704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Why Study Such Things?</a:t>
            </a:r>
            <a:endParaRPr lang="en-US" b="1" u="sng" dirty="0"/>
          </a:p>
        </p:txBody>
      </p:sp>
      <p:pic>
        <p:nvPicPr>
          <p:cNvPr id="4" name="Content Placeholder 3" descr="question-marks-d610961900-1711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701"/>
          <a:stretch>
            <a:fillRect/>
          </a:stretch>
        </p:blipFill>
        <p:spPr>
          <a:xfrm>
            <a:off x="11707" y="1748369"/>
            <a:ext cx="9132293" cy="5109633"/>
          </a:xfrm>
        </p:spPr>
      </p:pic>
    </p:spTree>
    <p:extLst>
      <p:ext uri="{BB962C8B-B14F-4D97-AF65-F5344CB8AC3E}">
        <p14:creationId xmlns:p14="http://schemas.microsoft.com/office/powerpoint/2010/main" val="29881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37174"/>
            <a:ext cx="9144000" cy="47836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2167" y="3249089"/>
            <a:ext cx="6286500" cy="1375833"/>
          </a:xfrm>
          <a:prstGeom prst="rect">
            <a:avLst/>
          </a:prstGeom>
          <a:solidFill>
            <a:srgbClr val="3366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8667" y="3249089"/>
            <a:ext cx="1608668" cy="1375833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835" y="3577174"/>
            <a:ext cx="17991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/>
              <a:t>B.C.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00333" y="3577174"/>
            <a:ext cx="12276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/>
              <a:t>A.D.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75165" y="2603511"/>
            <a:ext cx="131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Moses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1335" y="2603511"/>
            <a:ext cx="127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Malachi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9002" y="3003621"/>
            <a:ext cx="0" cy="1621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80569" y="3003621"/>
            <a:ext cx="0" cy="1621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91494" y="3003621"/>
            <a:ext cx="0" cy="1621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6667" y="4720171"/>
            <a:ext cx="146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400 B.C.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163" y="4741338"/>
            <a:ext cx="158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1450 B.C.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331" y="2603511"/>
            <a:ext cx="156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Revelation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2336" y="4699004"/>
            <a:ext cx="141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100 A.D.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5335" y="1560394"/>
            <a:ext cx="385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Old Testament Written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2903" y="1073553"/>
            <a:ext cx="13080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400+ Years Of Silence</a:t>
            </a:r>
            <a:endParaRPr 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6332" y="1077784"/>
            <a:ext cx="18203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New Testament Written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89002" y="2455333"/>
            <a:ext cx="447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80569" y="2455333"/>
            <a:ext cx="15197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00333" y="2455333"/>
            <a:ext cx="122766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rus cylin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 b="13178"/>
          <a:stretch/>
        </p:blipFill>
        <p:spPr>
          <a:xfrm>
            <a:off x="-1" y="3979332"/>
            <a:ext cx="9144001" cy="2688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03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The Jews In 400 B.C.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67363"/>
            <a:ext cx="8229602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i="1" dirty="0" smtClean="0"/>
              <a:t>200 Years Prior, Judah Taken Captive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70 Years Of Exile Ended By Cyrus’ Decree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130 Years Of Returning Exiles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By 400 B.C., A Small, Jewish State Under Persian Control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757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9" y="1248311"/>
            <a:ext cx="3416300" cy="1143000"/>
          </a:xfrm>
        </p:spPr>
        <p:txBody>
          <a:bodyPr/>
          <a:lstStyle/>
          <a:p>
            <a:r>
              <a:rPr lang="en-US" b="1" u="sng" dirty="0" smtClean="0"/>
              <a:t>What Is Happening Here?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9" y="2002373"/>
            <a:ext cx="34163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Fulfillment Of Daniel 2 &amp; 7</a:t>
            </a:r>
          </a:p>
        </p:txBody>
      </p:sp>
      <p:pic>
        <p:nvPicPr>
          <p:cNvPr id="4" name="Picture 3" descr="daniel-ch-7-vision-4-beasts-times-of-the-gentiles-compa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31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Happening Here? </a:t>
            </a:r>
            <a:br>
              <a:rPr lang="en-US" b="1" u="sng" dirty="0" smtClean="0"/>
            </a:br>
            <a:r>
              <a:rPr lang="en-US" b="1" dirty="0" smtClean="0"/>
              <a:t>Fulfillment Of Daniel 8 &amp; 11</a:t>
            </a:r>
            <a:endParaRPr lang="en-US" b="1" dirty="0"/>
          </a:p>
        </p:txBody>
      </p:sp>
      <p:pic>
        <p:nvPicPr>
          <p:cNvPr id="8" name="Content Placeholder 7" descr="4-generals-map4-D8blogpo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300"/>
          <a:stretch>
            <a:fillRect/>
          </a:stretch>
        </p:blipFill>
        <p:spPr>
          <a:xfrm>
            <a:off x="457200" y="1833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386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473"/>
            <a:ext cx="8229600" cy="1143000"/>
          </a:xfrm>
        </p:spPr>
        <p:txBody>
          <a:bodyPr/>
          <a:lstStyle/>
          <a:p>
            <a:r>
              <a:rPr lang="en-US" b="1" u="sng" dirty="0"/>
              <a:t>What Is Happening Here? </a:t>
            </a:r>
            <a:br>
              <a:rPr lang="en-US" b="1" u="sng" dirty="0"/>
            </a:br>
            <a:r>
              <a:rPr lang="en-US" b="1" dirty="0"/>
              <a:t>Fulfillment Of Daniel </a:t>
            </a:r>
            <a:r>
              <a:rPr lang="en-US" b="1" dirty="0" smtClean="0"/>
              <a:t>9</a:t>
            </a:r>
            <a:endParaRPr lang="en-US" dirty="0"/>
          </a:p>
        </p:txBody>
      </p:sp>
      <p:pic>
        <p:nvPicPr>
          <p:cNvPr id="4" name="Content Placeholder 3" descr="300px-Antiochos_IV_Epipha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73" b="-4273"/>
          <a:stretch>
            <a:fillRect/>
          </a:stretch>
        </p:blipFill>
        <p:spPr>
          <a:xfrm>
            <a:off x="457200" y="1853673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70482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Inter-Testament Periods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19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Persian Period (397-333 B.C.)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Greek Period (333-323 B.C.)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Egyptian Period (323-204 B.C.)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Syrian Period (204-165 B.C.)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Maccabean Period (165-63 B.C.)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Roman Period (63 B.C. And Onward)</a:t>
            </a:r>
            <a:endParaRPr lang="en-US" dirty="0"/>
          </a:p>
        </p:txBody>
      </p:sp>
      <p:pic>
        <p:nvPicPr>
          <p:cNvPr id="4" name="Picture 3" descr="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166"/>
            <a:ext cx="9144000" cy="1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Synagogues</a:t>
            </a:r>
            <a:endParaRPr lang="en-US" b="1" u="sng" dirty="0"/>
          </a:p>
        </p:txBody>
      </p:sp>
      <p:pic>
        <p:nvPicPr>
          <p:cNvPr id="7" name="Picture 6" descr="NazarethVillageSite-27Synagog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274638"/>
            <a:ext cx="7861300" cy="1143000"/>
          </a:xfrm>
        </p:spPr>
        <p:txBody>
          <a:bodyPr/>
          <a:lstStyle/>
          <a:p>
            <a:r>
              <a:rPr lang="en-US" b="1" u="sng" dirty="0" smtClean="0"/>
              <a:t>Development Of Sects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395133" cy="17361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Scribes</a:t>
            </a:r>
          </a:p>
          <a:p>
            <a:pPr algn="ctr"/>
            <a:r>
              <a:rPr lang="en-US" sz="3200" dirty="0" smtClean="0"/>
              <a:t>Pharisees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1667" y="1417638"/>
            <a:ext cx="4665133" cy="17361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Sadducees</a:t>
            </a:r>
          </a:p>
          <a:p>
            <a:pPr algn="ctr"/>
            <a:r>
              <a:rPr lang="en-US" sz="3200" dirty="0" smtClean="0"/>
              <a:t>Herodians</a:t>
            </a:r>
            <a:endParaRPr lang="en-US" sz="3200" dirty="0"/>
          </a:p>
        </p:txBody>
      </p:sp>
      <p:pic>
        <p:nvPicPr>
          <p:cNvPr id="5" name="Picture 4" descr="scribes-and-pharise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832"/>
            <a:ext cx="9144000" cy="37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1802</TotalTime>
  <Words>174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Understanding The Years Of Silence</vt:lpstr>
      <vt:lpstr>PowerPoint Presentation</vt:lpstr>
      <vt:lpstr>The Jews In 400 B.C.</vt:lpstr>
      <vt:lpstr>What Is Happening Here?</vt:lpstr>
      <vt:lpstr>What Is Happening Here?  Fulfillment Of Daniel 8 &amp; 11</vt:lpstr>
      <vt:lpstr>What Is Happening Here?  Fulfillment Of Daniel 9</vt:lpstr>
      <vt:lpstr>The Inter-Testament Periods</vt:lpstr>
      <vt:lpstr>Synagogues</vt:lpstr>
      <vt:lpstr>Development Of Sects</vt:lpstr>
      <vt:lpstr>The Sanhedrin Council</vt:lpstr>
      <vt:lpstr>Why Study Such Things?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Years Of Silence</dc:title>
  <dc:creator>Eric Parker</dc:creator>
  <cp:lastModifiedBy>Eric Parker</cp:lastModifiedBy>
  <cp:revision>15</cp:revision>
  <dcterms:created xsi:type="dcterms:W3CDTF">2019-01-18T21:46:26Z</dcterms:created>
  <dcterms:modified xsi:type="dcterms:W3CDTF">2019-01-20T03:49:22Z</dcterms:modified>
</cp:coreProperties>
</file>