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1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vercoming-2127669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9666" y="1791761"/>
            <a:ext cx="5198533" cy="1470025"/>
          </a:xfrm>
        </p:spPr>
        <p:txBody>
          <a:bodyPr>
            <a:noAutofit/>
          </a:bodyPr>
          <a:lstStyle/>
          <a:p>
            <a:r>
              <a:rPr lang="en-US" sz="6600" b="1" u="sng" dirty="0" smtClean="0"/>
              <a:t>Psalm 22: </a:t>
            </a:r>
            <a:br>
              <a:rPr lang="en-US" sz="6600" b="1" u="sng" dirty="0" smtClean="0"/>
            </a:br>
            <a:r>
              <a:rPr lang="en-US" sz="6600" b="1" dirty="0" smtClean="0"/>
              <a:t>A Psalm Of Troubles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336702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374898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Praise from the peak of blessed life (22:22-31)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7543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EMPOWERED—Verses 22-25</a:t>
            </a:r>
            <a:endParaRPr lang="en-US" b="1" u="sng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God Knows, Answers, Saves, Delivers!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We Will Honor And Praise Him For It!</a:t>
            </a:r>
            <a:endParaRPr lang="en-US" dirty="0"/>
          </a:p>
        </p:txBody>
      </p:sp>
      <p:pic>
        <p:nvPicPr>
          <p:cNvPr id="8" name="Picture 7" descr="Luck-Sea-Sunrise-Freedom-Ocean-Woman-Sunset-399389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1"/>
          <a:stretch/>
        </p:blipFill>
        <p:spPr>
          <a:xfrm>
            <a:off x="0" y="3344333"/>
            <a:ext cx="9144000" cy="351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7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on-1341868_960_7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71805"/>
            <a:ext cx="9144001" cy="2996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RESTORED—Verses 26-31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09697"/>
            <a:ext cx="8229600" cy="45259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A Celebratory Feast!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Benefits Are Gained Through Affliction!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God Does Not Abandon His Holy Ones!</a:t>
            </a:r>
            <a:endParaRPr lang="en-US" dirty="0"/>
          </a:p>
        </p:txBody>
      </p:sp>
      <p:pic>
        <p:nvPicPr>
          <p:cNvPr id="6" name="Picture 5" descr="cornucopia-1789664_960_72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6445"/>
            <a:ext cx="9144001" cy="299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1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u="sng" dirty="0" smtClean="0"/>
              <a:t>A Closing Benediction From Psalm 20</a:t>
            </a:r>
            <a:endParaRPr lang="en-US" sz="4800" b="1" u="sng" dirty="0"/>
          </a:p>
        </p:txBody>
      </p:sp>
      <p:pic>
        <p:nvPicPr>
          <p:cNvPr id="7" name="Content Placeholder 6" descr="baby-2416718_960_72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3" b="12763"/>
          <a:stretch>
            <a:fillRect/>
          </a:stretch>
        </p:blipFill>
        <p:spPr>
          <a:xfrm>
            <a:off x="457200" y="1989138"/>
            <a:ext cx="8229600" cy="4137025"/>
          </a:xfrm>
        </p:spPr>
      </p:pic>
    </p:spTree>
    <p:extLst>
      <p:ext uri="{BB962C8B-B14F-4D97-AF65-F5344CB8AC3E}">
        <p14:creationId xmlns:p14="http://schemas.microsoft.com/office/powerpoint/2010/main" val="1268382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33" y="274638"/>
            <a:ext cx="8699500" cy="1143000"/>
          </a:xfrm>
        </p:spPr>
        <p:txBody>
          <a:bodyPr/>
          <a:lstStyle/>
          <a:p>
            <a:r>
              <a:rPr lang="en-US" b="1" u="sng" dirty="0" smtClean="0"/>
              <a:t>Ps. 22 Is Relatable and Valuable!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833" y="1494365"/>
            <a:ext cx="8699500" cy="4525963"/>
          </a:xfrm>
        </p:spPr>
        <p:txBody>
          <a:bodyPr>
            <a:noAutofit/>
          </a:bodyPr>
          <a:lstStyle/>
          <a:p>
            <a:pPr algn="ctr">
              <a:spcBef>
                <a:spcPts val="3200"/>
              </a:spcBef>
              <a:buFont typeface="Wingdings" charset="2"/>
              <a:buChar char="²"/>
            </a:pPr>
            <a:r>
              <a:rPr lang="en-US" sz="3600" b="1" dirty="0" smtClean="0"/>
              <a:t>It Is The Word Of God</a:t>
            </a:r>
          </a:p>
          <a:p>
            <a:pPr algn="ctr">
              <a:spcBef>
                <a:spcPts val="3200"/>
              </a:spcBef>
              <a:buFont typeface="Wingdings" charset="2"/>
              <a:buChar char="²"/>
            </a:pPr>
            <a:r>
              <a:rPr lang="en-US" sz="3600" b="1" dirty="0" smtClean="0"/>
              <a:t>It Is Messianic</a:t>
            </a:r>
          </a:p>
          <a:p>
            <a:pPr algn="ctr">
              <a:spcBef>
                <a:spcPts val="3200"/>
              </a:spcBef>
              <a:buFont typeface="Wingdings" charset="2"/>
              <a:buChar char="²"/>
            </a:pPr>
            <a:r>
              <a:rPr lang="en-US" sz="3600" b="1" dirty="0" smtClean="0"/>
              <a:t>It Connects With Everyone</a:t>
            </a:r>
          </a:p>
          <a:p>
            <a:pPr algn="ctr">
              <a:spcBef>
                <a:spcPts val="3200"/>
              </a:spcBef>
              <a:buFont typeface="Wingdings" charset="2"/>
              <a:buChar char="²"/>
            </a:pPr>
            <a:r>
              <a:rPr lang="en-US" sz="3600" b="1" dirty="0" smtClean="0"/>
              <a:t>It Conveys Lamentation</a:t>
            </a:r>
          </a:p>
          <a:p>
            <a:pPr algn="ctr">
              <a:spcBef>
                <a:spcPts val="3200"/>
              </a:spcBef>
              <a:buFont typeface="Wingdings" charset="2"/>
              <a:buChar char="²"/>
            </a:pPr>
            <a:r>
              <a:rPr lang="en-US" sz="3600" b="1" dirty="0" smtClean="0"/>
              <a:t>It Is A Journey For All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95760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Psalm 22 Today: Situation #1</a:t>
            </a:r>
            <a:endParaRPr lang="en-US" b="1" u="sng" dirty="0"/>
          </a:p>
        </p:txBody>
      </p:sp>
      <p:pic>
        <p:nvPicPr>
          <p:cNvPr id="4" name="Content Placeholder 3" descr="baby-2717347_960_72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3270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Psalm 22 Today: Situation </a:t>
            </a:r>
            <a:r>
              <a:rPr lang="en-US" b="1" u="sng" dirty="0" smtClean="0"/>
              <a:t>#2</a:t>
            </a:r>
            <a:endParaRPr lang="en-US" dirty="0"/>
          </a:p>
        </p:txBody>
      </p:sp>
      <p:pic>
        <p:nvPicPr>
          <p:cNvPr id="4" name="Content Placeholder 3" descr="nature-2602257_960_720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52" b="19396"/>
          <a:stretch/>
        </p:blipFill>
        <p:spPr>
          <a:xfrm>
            <a:off x="457200" y="1587496"/>
            <a:ext cx="8229600" cy="4592639"/>
          </a:xfrm>
        </p:spPr>
      </p:pic>
    </p:spTree>
    <p:extLst>
      <p:ext uri="{BB962C8B-B14F-4D97-AF65-F5344CB8AC3E}">
        <p14:creationId xmlns:p14="http://schemas.microsoft.com/office/powerpoint/2010/main" val="61807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Psalm 22 Today: Situation </a:t>
            </a:r>
            <a:r>
              <a:rPr lang="en-US" b="1" u="sng" dirty="0" smtClean="0"/>
              <a:t>#3</a:t>
            </a:r>
            <a:endParaRPr lang="en-US" dirty="0"/>
          </a:p>
        </p:txBody>
      </p:sp>
      <p:pic>
        <p:nvPicPr>
          <p:cNvPr id="4" name="Content Placeholder 3" descr="sunset-698501_960_720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1" b="-1967"/>
          <a:stretch/>
        </p:blipFill>
        <p:spPr>
          <a:xfrm>
            <a:off x="457200" y="1672168"/>
            <a:ext cx="8229600" cy="4508500"/>
          </a:xfrm>
        </p:spPr>
      </p:pic>
    </p:spTree>
    <p:extLst>
      <p:ext uri="{BB962C8B-B14F-4D97-AF65-F5344CB8AC3E}">
        <p14:creationId xmlns:p14="http://schemas.microsoft.com/office/powerpoint/2010/main" val="3401689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184398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Lamentation and appeal from the valley of the shadow of death (22:1-21)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99440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7636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FORSAKEN—Verses 1-5</a:t>
            </a:r>
            <a:endParaRPr lang="en-US" b="1" u="sng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61528"/>
            <a:ext cx="8229600" cy="45259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Lamentation (1-2)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Appeal (3-5)</a:t>
            </a:r>
            <a:endParaRPr lang="en-US" dirty="0"/>
          </a:p>
        </p:txBody>
      </p:sp>
      <p:pic>
        <p:nvPicPr>
          <p:cNvPr id="9" name="Picture 8" descr="Seven Last Words,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7200"/>
            <a:ext cx="91440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2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DESPISED—Verses 6-11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7824"/>
            <a:ext cx="8229600" cy="45259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Lamentation (6-8)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Appeal (9-11)</a:t>
            </a:r>
            <a:endParaRPr lang="en-US" dirty="0"/>
          </a:p>
        </p:txBody>
      </p:sp>
      <p:pic>
        <p:nvPicPr>
          <p:cNvPr id="5" name="Picture 4" descr="sad-man-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69"/>
          <a:stretch/>
        </p:blipFill>
        <p:spPr>
          <a:xfrm>
            <a:off x="0" y="3386667"/>
            <a:ext cx="9144000" cy="347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78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AFFLICTED—Verses 12-21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Lamentation (12-18)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Appeal (19-21)</a:t>
            </a:r>
            <a:endParaRPr lang="en-US" dirty="0"/>
          </a:p>
        </p:txBody>
      </p:sp>
      <p:pic>
        <p:nvPicPr>
          <p:cNvPr id="6" name="Picture 5" descr="sa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07833"/>
            <a:ext cx="9144001" cy="345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45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1413</TotalTime>
  <Words>200</Words>
  <Application>Microsoft Macintosh PowerPoint</Application>
  <PresentationFormat>On-screen Show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 Black </vt:lpstr>
      <vt:lpstr>Psalm 22:  A Psalm Of Troubles</vt:lpstr>
      <vt:lpstr>Ps. 22 Is Relatable and Valuable!</vt:lpstr>
      <vt:lpstr>Psalm 22 Today: Situation #1</vt:lpstr>
      <vt:lpstr>Psalm 22 Today: Situation #2</vt:lpstr>
      <vt:lpstr>Psalm 22 Today: Situation #3</vt:lpstr>
      <vt:lpstr>Lamentation and appeal from the valley of the shadow of death (22:1-21)</vt:lpstr>
      <vt:lpstr>FORSAKEN—Verses 1-5</vt:lpstr>
      <vt:lpstr>DESPISED—Verses 6-11</vt:lpstr>
      <vt:lpstr>AFFLICTED—Verses 12-21</vt:lpstr>
      <vt:lpstr>Praise from the peak of blessed life (22:22-31)</vt:lpstr>
      <vt:lpstr>EMPOWERED—Verses 22-25</vt:lpstr>
      <vt:lpstr>RESTORED—Verses 26-31</vt:lpstr>
      <vt:lpstr>A Closing Benediction From Psalm 20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Psalm 22:  A Psalm Of Troubles</dc:title>
  <dc:creator>Eric Parker</dc:creator>
  <cp:lastModifiedBy>Eric Parker</cp:lastModifiedBy>
  <cp:revision>11</cp:revision>
  <dcterms:created xsi:type="dcterms:W3CDTF">2019-06-11T21:47:26Z</dcterms:created>
  <dcterms:modified xsi:type="dcterms:W3CDTF">2019-06-12T21:20:43Z</dcterms:modified>
</cp:coreProperties>
</file>