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7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0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9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8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7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6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4685-D159-3343-B0F8-A2385CC0D1EE}" type="datetimeFigureOut">
              <a:rPr lang="en-US" smtClean="0"/>
              <a:t>7/18/21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783E1-0E55-AC4F-A20B-48F5D9A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90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BC64A5-38D6-C442-A6D7-9AD6832BC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38"/>
            <a:ext cx="9144000" cy="53745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947BA7-5F9F-9046-A8DF-B301FD93B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572460"/>
            <a:ext cx="7772400" cy="101418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God Is All Powerful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EC95B5-3A07-2646-B283-81B40759DB5B}"/>
              </a:ext>
            </a:extLst>
          </p:cNvPr>
          <p:cNvCxnSpPr/>
          <p:nvPr/>
        </p:nvCxnSpPr>
        <p:spPr>
          <a:xfrm>
            <a:off x="0" y="5378823"/>
            <a:ext cx="9144000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79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5AAB-926A-B44B-8998-B1793EEE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The Scriptures Teach That God Has All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12214-2C3B-1E49-86ED-1EA2D9894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8593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The omnipotent God can do by volition whatever He wills (Genesis 17:1).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The power of God described (Genesis 18:14; Jeremiah 32:17). This power is exercised by the Divine personality and according to His will (Psalm 115:3).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God’s power is the grounds of His people’s confidence.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God has all the solutions to all the problems. </a:t>
            </a:r>
          </a:p>
        </p:txBody>
      </p:sp>
    </p:spTree>
    <p:extLst>
      <p:ext uri="{BB962C8B-B14F-4D97-AF65-F5344CB8AC3E}">
        <p14:creationId xmlns:p14="http://schemas.microsoft.com/office/powerpoint/2010/main" val="322700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5AAB-926A-B44B-8998-B1793EEE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The Scriptures Teach That God Has All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12214-2C3B-1E49-86ED-1EA2D9894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Contrary to the views of some, God’s power is not unrestrained by morality and reason.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Is God powerful enough to do things absurd and against His nature? This is foolishness.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Even raw, physical power is limited in what it can accomplish.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God respects the nature which He has given people.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We must distinguish between the fact that God has power, and what God actually does. </a:t>
            </a:r>
          </a:p>
        </p:txBody>
      </p:sp>
    </p:spTree>
    <p:extLst>
      <p:ext uri="{BB962C8B-B14F-4D97-AF65-F5344CB8AC3E}">
        <p14:creationId xmlns:p14="http://schemas.microsoft.com/office/powerpoint/2010/main" val="310387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7B15-1550-3042-8DC1-8DC3F7BE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7700"/>
            <a:ext cx="7886700" cy="1325563"/>
          </a:xfrm>
        </p:spPr>
        <p:txBody>
          <a:bodyPr/>
          <a:lstStyle/>
          <a:p>
            <a:r>
              <a:rPr lang="en-US" b="1" u="sng" dirty="0">
                <a:latin typeface="+mn-lt"/>
              </a:rPr>
              <a:t>Powers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18EE2-2F77-D741-9994-31F9BB2A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54" y="1290917"/>
            <a:ext cx="4825477" cy="51421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Creative Power (Genesis 1:1; Psalm 121:2; 146:6)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Miraculous Power (John 20:30-31; Acts 2:22)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Overruling Power (Exodus)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Destroying Power (2 Peter 3)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Delegative Power (Romans 13)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Saving Power (Romans 1:16)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B9D76-F9E7-4B46-9C7B-3B15F3BA3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459" y="0"/>
            <a:ext cx="3926541" cy="68580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3E91E-D4FC-5946-8B29-81E2C90C3532}"/>
              </a:ext>
            </a:extLst>
          </p:cNvPr>
          <p:cNvCxnSpPr>
            <a:cxnSpLocks/>
          </p:cNvCxnSpPr>
          <p:nvPr/>
        </p:nvCxnSpPr>
        <p:spPr>
          <a:xfrm flipV="1">
            <a:off x="5217459" y="1"/>
            <a:ext cx="0" cy="6857999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2A934C-D1FA-7343-8117-56EAA9AA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23913"/>
            <a:ext cx="7886700" cy="341017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One with God makes a majority. Rebellion is doomed to fail. What a source of strength and comfort that the God of all power is also the God of all love </a:t>
            </a:r>
          </a:p>
        </p:txBody>
      </p:sp>
    </p:spTree>
    <p:extLst>
      <p:ext uri="{BB962C8B-B14F-4D97-AF65-F5344CB8AC3E}">
        <p14:creationId xmlns:p14="http://schemas.microsoft.com/office/powerpoint/2010/main" val="178100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237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God Is All Powerful</vt:lpstr>
      <vt:lpstr>The Scriptures Teach That God Has All Power </vt:lpstr>
      <vt:lpstr>The Scriptures Teach That God Has All Power </vt:lpstr>
      <vt:lpstr>Powers of God</vt:lpstr>
      <vt:lpstr>One with God makes a majority. Rebellion is doomed to fail. What a source of strength and comfort that the God of all power is also the God of all love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All Powerful</dc:title>
  <dc:creator>Eric Parker</dc:creator>
  <cp:lastModifiedBy>Eric Parker</cp:lastModifiedBy>
  <cp:revision>5</cp:revision>
  <dcterms:created xsi:type="dcterms:W3CDTF">2021-07-18T20:11:09Z</dcterms:created>
  <dcterms:modified xsi:type="dcterms:W3CDTF">2021-07-18T20:37:29Z</dcterms:modified>
</cp:coreProperties>
</file>