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1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0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5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6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212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99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2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18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04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6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2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1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4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5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0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9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9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82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D203F0-ABAF-C748-B639-ED9CA9921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712" y="2597224"/>
            <a:ext cx="5255288" cy="182509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Sins Against the holy spirit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207174-D960-D54B-BECC-DFBBF3DC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4" y="1809959"/>
            <a:ext cx="3238081" cy="323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4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298C70C-822F-9F4D-A3D0-742621477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7055" r="10861"/>
          <a:stretch/>
        </p:blipFill>
        <p:spPr bwMode="auto">
          <a:xfrm>
            <a:off x="6662056" y="483828"/>
            <a:ext cx="2481943" cy="63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6DC26-4C41-F24F-84BE-FE3B625E8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96" y="1225899"/>
            <a:ext cx="7955280" cy="514827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1" dirty="0"/>
              <a:t>Blaspheming the Holy Spirit (Matthew 12:31)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1" dirty="0"/>
              <a:t>Insulting the Spirit (Hebrews 10:26-29)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1" dirty="0"/>
              <a:t>Lying Against the Spirit (Acts 5:3-4)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1" dirty="0"/>
              <a:t>Resisting the Spirit (Acts 7:51)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1" dirty="0"/>
              <a:t>Defiling the Temple of the Holy Spirit </a:t>
            </a:r>
            <a:br>
              <a:rPr lang="en-US" b="1" dirty="0"/>
            </a:br>
            <a:r>
              <a:rPr lang="en-US" b="1" dirty="0"/>
              <a:t>(1 Corinthians 3:16-17; 6:19-20)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1" dirty="0"/>
              <a:t>Quenching the Spirit (1 Thessalonians 5:19)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1" dirty="0"/>
              <a:t>Grieving the Holy Spirit (Ephesians 4:30)</a:t>
            </a:r>
          </a:p>
        </p:txBody>
      </p:sp>
    </p:spTree>
    <p:extLst>
      <p:ext uri="{BB962C8B-B14F-4D97-AF65-F5344CB8AC3E}">
        <p14:creationId xmlns:p14="http://schemas.microsoft.com/office/powerpoint/2010/main" val="6255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B6C098-A5E0-8740-A89E-3D751713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" y="0"/>
            <a:ext cx="9144804" cy="538591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600E59-38C3-4246-A05A-41C5E05DF73F}"/>
              </a:ext>
            </a:extLst>
          </p:cNvPr>
          <p:cNvSpPr txBox="1">
            <a:spLocks/>
          </p:cNvSpPr>
          <p:nvPr/>
        </p:nvSpPr>
        <p:spPr>
          <a:xfrm>
            <a:off x="371789" y="5546691"/>
            <a:ext cx="8420519" cy="117670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Each sin against the Holy spirit carries the penalty of spiritual death!</a:t>
            </a:r>
          </a:p>
        </p:txBody>
      </p:sp>
    </p:spTree>
    <p:extLst>
      <p:ext uri="{BB962C8B-B14F-4D97-AF65-F5344CB8AC3E}">
        <p14:creationId xmlns:p14="http://schemas.microsoft.com/office/powerpoint/2010/main" val="119139852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20</TotalTime>
  <Words>79</Words>
  <Application>Microsoft Macintosh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Vapor Trail</vt:lpstr>
      <vt:lpstr>Sins Against the holy spirit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Sins Against the holy spirit</dc:title>
  <dc:creator>Eric Parker</dc:creator>
  <cp:lastModifiedBy>Eric Parker</cp:lastModifiedBy>
  <cp:revision>4</cp:revision>
  <dcterms:created xsi:type="dcterms:W3CDTF">2021-07-18T03:31:40Z</dcterms:created>
  <dcterms:modified xsi:type="dcterms:W3CDTF">2021-07-18T03:52:34Z</dcterms:modified>
</cp:coreProperties>
</file>