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75" r:id="rId2"/>
    <p:sldId id="286" r:id="rId3"/>
    <p:sldId id="283" r:id="rId4"/>
    <p:sldId id="288" r:id="rId5"/>
    <p:sldId id="284" r:id="rId6"/>
    <p:sldId id="301" r:id="rId7"/>
    <p:sldId id="302" r:id="rId8"/>
    <p:sldId id="303" r:id="rId9"/>
    <p:sldId id="274" r:id="rId10"/>
    <p:sldId id="256" r:id="rId11"/>
    <p:sldId id="260" r:id="rId12"/>
    <p:sldId id="261" r:id="rId13"/>
    <p:sldId id="307" r:id="rId14"/>
    <p:sldId id="306" r:id="rId15"/>
    <p:sldId id="305" r:id="rId16"/>
    <p:sldId id="304" r:id="rId17"/>
    <p:sldId id="294" r:id="rId18"/>
    <p:sldId id="273" r:id="rId19"/>
    <p:sldId id="295" r:id="rId20"/>
    <p:sldId id="296" r:id="rId21"/>
    <p:sldId id="30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777"/>
    <p:restoredTop sz="96405"/>
  </p:normalViewPr>
  <p:slideViewPr>
    <p:cSldViewPr snapToGrid="0" snapToObjects="1">
      <p:cViewPr varScale="1">
        <p:scale>
          <a:sx n="112" d="100"/>
          <a:sy n="112" d="100"/>
        </p:scale>
        <p:origin x="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3459481" y="3554918"/>
            <a:ext cx="4829184" cy="763083"/>
          </a:xfrm>
        </p:spPr>
        <p:txBody>
          <a:bodyPr>
            <a:noAutofit/>
          </a:bodyPr>
          <a:lstStyle>
            <a:lvl1pPr marL="0" indent="0">
              <a:buNone/>
              <a:defRPr sz="3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3459480" y="2311400"/>
            <a:ext cx="3867150" cy="1117600"/>
          </a:xfrm>
        </p:spPr>
        <p:txBody>
          <a:bodyPr anchor="ctr">
            <a:normAutofit fontScale="90000"/>
          </a:bodyPr>
          <a:lstStyle>
            <a:lvl1pPr>
              <a:defRPr>
                <a:latin typeface="+mj-lt"/>
              </a:defRPr>
            </a:lvl1pPr>
          </a:lstStyle>
          <a:p>
            <a:pPr algn="l" eaLnBrk="1" hangingPunct="1"/>
            <a:r>
              <a:rPr lang="en-US" altLang="en-US" sz="4950" b="1">
                <a:latin typeface="+mn-lt"/>
              </a:rPr>
              <a:t>Click to edit Master title style</a:t>
            </a:r>
            <a:endParaRPr lang="en-US" altLang="en-US" sz="4950" b="1" dirty="0">
              <a:latin typeface="+mn-lt"/>
            </a:endParaRPr>
          </a:p>
        </p:txBody>
      </p:sp>
      <p:pic>
        <p:nvPicPr>
          <p:cNvPr id="3" name="Picture 2">
            <a:extLst>
              <a:ext uri="{FF2B5EF4-FFF2-40B4-BE49-F238E27FC236}">
                <a16:creationId xmlns:a16="http://schemas.microsoft.com/office/drawing/2014/main" id="{D685578F-CE23-4B1E-8B29-2B29EC47FA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2645694" cy="6858000"/>
          </a:xfrm>
          <a:prstGeom prst="rect">
            <a:avLst/>
          </a:prstGeom>
        </p:spPr>
      </p:pic>
    </p:spTree>
    <p:extLst>
      <p:ext uri="{BB962C8B-B14F-4D97-AF65-F5344CB8AC3E}">
        <p14:creationId xmlns:p14="http://schemas.microsoft.com/office/powerpoint/2010/main" val="3693489078"/>
      </p:ext>
    </p:extLst>
  </p:cSld>
  <p:clrMapOvr>
    <a:masterClrMapping/>
  </p:clrMapOvr>
  <p:extLst>
    <p:ext uri="{DCECCB84-F9BA-43D5-87BE-67443E8EF086}">
      <p15:sldGuideLst xmlns:p15="http://schemas.microsoft.com/office/powerpoint/2012/main">
        <p15:guide id="1" pos="210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571500" y="1783952"/>
            <a:ext cx="8001000" cy="1111648"/>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350" kern="1200" dirty="0">
                <a:solidFill>
                  <a:schemeClr val="tx1"/>
                </a:solidFill>
                <a:latin typeface="+mn-lt"/>
                <a:ea typeface="+mn-ea"/>
                <a:cs typeface="+mn-cs"/>
              </a:defRPr>
            </a:lvl1pPr>
          </a:lstStyle>
          <a:p>
            <a:pPr lvl="0"/>
            <a:r>
              <a:rPr lang="en-US" dirty="0"/>
              <a:t>Insert content here</a:t>
            </a:r>
          </a:p>
        </p:txBody>
      </p:sp>
      <p:sp>
        <p:nvSpPr>
          <p:cNvPr id="2" name="Title 1">
            <a:extLst>
              <a:ext uri="{FF2B5EF4-FFF2-40B4-BE49-F238E27FC236}">
                <a16:creationId xmlns:a16="http://schemas.microsoft.com/office/drawing/2014/main" id="{AF513624-9AD4-4B61-B3D1-7B21213507C0}"/>
              </a:ext>
            </a:extLst>
          </p:cNvPr>
          <p:cNvSpPr>
            <a:spLocks noGrp="1"/>
          </p:cNvSpPr>
          <p:nvPr>
            <p:ph type="title"/>
          </p:nvPr>
        </p:nvSpPr>
        <p:spPr>
          <a:xfrm>
            <a:off x="571500" y="715964"/>
            <a:ext cx="7943850" cy="646332"/>
          </a:xfrm>
        </p:spPr>
        <p:txBody>
          <a:bodyPr>
            <a:noAutofit/>
          </a:bodyPr>
          <a:lstStyle>
            <a:lvl1pPr>
              <a:spcBef>
                <a:spcPts val="750"/>
              </a:spcBef>
              <a:defRPr sz="3000" b="1"/>
            </a:lvl1pPr>
          </a:lstStyle>
          <a:p>
            <a:r>
              <a:rPr lang="en-US"/>
              <a:t>Click to edit Master title style</a:t>
            </a:r>
            <a:endParaRPr lang="en-US" dirty="0"/>
          </a:p>
        </p:txBody>
      </p:sp>
    </p:spTree>
    <p:extLst>
      <p:ext uri="{BB962C8B-B14F-4D97-AF65-F5344CB8AC3E}">
        <p14:creationId xmlns:p14="http://schemas.microsoft.com/office/powerpoint/2010/main" val="87539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3AA17-CA0A-C74F-9A2A-C6C00BD257F4}" type="datetimeFigureOut">
              <a:rPr lang="en-US" smtClean="0"/>
              <a:t>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A4653-F208-FA45-95AB-B5112D9ACFD7}" type="slidenum">
              <a:rPr lang="en-US" smtClean="0"/>
              <a:t>‹#›</a:t>
            </a:fld>
            <a:endParaRPr lang="en-US"/>
          </a:p>
        </p:txBody>
      </p:sp>
    </p:spTree>
    <p:extLst>
      <p:ext uri="{BB962C8B-B14F-4D97-AF65-F5344CB8AC3E}">
        <p14:creationId xmlns:p14="http://schemas.microsoft.com/office/powerpoint/2010/main" val="135477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B3AA17-CA0A-C74F-9A2A-C6C00BD257F4}" type="datetimeFigureOut">
              <a:rPr lang="en-US" smtClean="0"/>
              <a:t>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4653-F208-FA45-95AB-B5112D9ACFD7}" type="slidenum">
              <a:rPr lang="en-US" smtClean="0"/>
              <a:t>‹#›</a:t>
            </a:fld>
            <a:endParaRPr lang="en-US"/>
          </a:p>
        </p:txBody>
      </p:sp>
    </p:spTree>
    <p:extLst>
      <p:ext uri="{BB962C8B-B14F-4D97-AF65-F5344CB8AC3E}">
        <p14:creationId xmlns:p14="http://schemas.microsoft.com/office/powerpoint/2010/main" val="327994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571500" y="1905000"/>
            <a:ext cx="4000500" cy="3276600"/>
          </a:xfrm>
        </p:spPr>
        <p:txBody>
          <a:bodyPr/>
          <a:lstStyle>
            <a:lvl1pPr marL="0" indent="0">
              <a:buNone/>
              <a:defRPr sz="1500" b="1"/>
            </a:lvl1pPr>
            <a:lvl2pPr marL="171450" indent="-171450">
              <a:spcBef>
                <a:spcPts val="750"/>
              </a:spcBef>
              <a:tabLst/>
              <a:defRPr sz="135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5143500" y="715963"/>
            <a:ext cx="3429000" cy="5113336"/>
          </a:xfrm>
        </p:spPr>
        <p:txBody>
          <a:bodyPr/>
          <a:lstStyle>
            <a:lvl1pPr>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1C19AE8D-05DC-434E-8BAB-DB7EE746238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4229100" y="1943100"/>
            <a:ext cx="685800" cy="9144000"/>
          </a:xfrm>
          <a:prstGeom prst="rect">
            <a:avLst/>
          </a:prstGeom>
        </p:spPr>
      </p:pic>
      <p:sp>
        <p:nvSpPr>
          <p:cNvPr id="3" name="Title 2">
            <a:extLst>
              <a:ext uri="{FF2B5EF4-FFF2-40B4-BE49-F238E27FC236}">
                <a16:creationId xmlns:a16="http://schemas.microsoft.com/office/drawing/2014/main" id="{33CCC0B9-F174-4BEA-B4A2-17F39F974373}"/>
              </a:ext>
            </a:extLst>
          </p:cNvPr>
          <p:cNvSpPr>
            <a:spLocks noGrp="1"/>
          </p:cNvSpPr>
          <p:nvPr>
            <p:ph type="title"/>
          </p:nvPr>
        </p:nvSpPr>
        <p:spPr>
          <a:xfrm>
            <a:off x="571500" y="715962"/>
            <a:ext cx="4000500" cy="1189038"/>
          </a:xfrm>
        </p:spPr>
        <p:txBody>
          <a:bodyPr anchor="t">
            <a:noAutofit/>
          </a:bodyPr>
          <a:lstStyle>
            <a:lvl1pPr>
              <a:spcBef>
                <a:spcPts val="750"/>
              </a:spcBef>
              <a:defRPr sz="3000" b="1"/>
            </a:lvl1pPr>
          </a:lstStyle>
          <a:p>
            <a:r>
              <a:rPr lang="en-US"/>
              <a:t>Click to edit Master title style</a:t>
            </a:r>
            <a:endParaRPr lang="en-US" dirty="0"/>
          </a:p>
        </p:txBody>
      </p:sp>
    </p:spTree>
    <p:extLst>
      <p:ext uri="{BB962C8B-B14F-4D97-AF65-F5344CB8AC3E}">
        <p14:creationId xmlns:p14="http://schemas.microsoft.com/office/powerpoint/2010/main" val="92680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571500" y="1905000"/>
            <a:ext cx="4000500" cy="3276600"/>
          </a:xfrm>
        </p:spPr>
        <p:txBody>
          <a:bodyPr/>
          <a:lstStyle>
            <a:lvl1pPr marL="0" indent="0">
              <a:buNone/>
              <a:defRPr sz="1500" b="1"/>
            </a:lvl1pPr>
            <a:lvl2pPr marL="171450">
              <a:spcBef>
                <a:spcPts val="750"/>
              </a:spcBef>
              <a:defRPr sz="135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5143500" y="3444081"/>
            <a:ext cx="3429000" cy="2362200"/>
          </a:xfrm>
        </p:spPr>
        <p:txBody>
          <a:bodyPr/>
          <a:lstStyle>
            <a:lvl1pPr>
              <a:buNone/>
              <a:defRPr/>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5143500" y="715963"/>
            <a:ext cx="3429000" cy="2362200"/>
          </a:xfrm>
        </p:spPr>
        <p:txBody>
          <a:bodyPr/>
          <a:lstStyle>
            <a:lvl1pPr>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15BEAC93-2E5F-4D18-864F-810515C3602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4229100" y="1943100"/>
            <a:ext cx="685800" cy="9144000"/>
          </a:xfrm>
          <a:prstGeom prst="rect">
            <a:avLst/>
          </a:prstGeom>
        </p:spPr>
      </p:pic>
      <p:sp>
        <p:nvSpPr>
          <p:cNvPr id="10" name="Title 2">
            <a:extLst>
              <a:ext uri="{FF2B5EF4-FFF2-40B4-BE49-F238E27FC236}">
                <a16:creationId xmlns:a16="http://schemas.microsoft.com/office/drawing/2014/main" id="{3F45076F-4240-4B40-8CE4-637DD751A68B}"/>
              </a:ext>
            </a:extLst>
          </p:cNvPr>
          <p:cNvSpPr>
            <a:spLocks noGrp="1"/>
          </p:cNvSpPr>
          <p:nvPr>
            <p:ph type="title"/>
          </p:nvPr>
        </p:nvSpPr>
        <p:spPr>
          <a:xfrm>
            <a:off x="571500" y="715963"/>
            <a:ext cx="4000500" cy="1189038"/>
          </a:xfrm>
        </p:spPr>
        <p:txBody>
          <a:bodyPr anchor="t">
            <a:normAutofit/>
          </a:bodyPr>
          <a:lstStyle>
            <a:lvl1pPr>
              <a:spcBef>
                <a:spcPts val="750"/>
              </a:spcBef>
              <a:defRPr sz="3000" b="1"/>
            </a:lvl1pPr>
          </a:lstStyle>
          <a:p>
            <a:r>
              <a:rPr lang="en-US"/>
              <a:t>Click to edit Master title style</a:t>
            </a:r>
            <a:endParaRPr lang="en-US" dirty="0"/>
          </a:p>
        </p:txBody>
      </p:sp>
    </p:spTree>
    <p:extLst>
      <p:ext uri="{BB962C8B-B14F-4D97-AF65-F5344CB8AC3E}">
        <p14:creationId xmlns:p14="http://schemas.microsoft.com/office/powerpoint/2010/main" val="3063113341"/>
      </p:ext>
    </p:extLst>
  </p:cSld>
  <p:clrMapOvr>
    <a:masterClrMapping/>
  </p:clrMapOvr>
  <p:extLst>
    <p:ext uri="{DCECCB84-F9BA-43D5-87BE-67443E8EF086}">
      <p15:sldGuideLst xmlns:p15="http://schemas.microsoft.com/office/powerpoint/2012/main">
        <p15:guide id="1" orient="horz" pos="367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ght Pattern Conten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90D68-B82F-49A4-A08B-9A8AF3A6F17D}"/>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791200" y="0"/>
            <a:ext cx="3352800" cy="685800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71500" y="1905000"/>
            <a:ext cx="4857750" cy="3276600"/>
          </a:xfrm>
        </p:spPr>
        <p:txBody>
          <a:bodyPr/>
          <a:lstStyle>
            <a:lvl1pPr marL="0" indent="0">
              <a:buNone/>
              <a:defRPr sz="1500" b="1">
                <a:solidFill>
                  <a:schemeClr val="bg2"/>
                </a:solidFill>
              </a:defRPr>
            </a:lvl1pPr>
            <a:lvl2pPr marL="171450">
              <a:spcBef>
                <a:spcPts val="750"/>
              </a:spcBef>
              <a:defRPr sz="1350">
                <a:solidFill>
                  <a:schemeClr val="bg2"/>
                </a:solidFill>
              </a:defRPr>
            </a:lvl2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C807187F-739A-422C-9E4F-F94E6DE092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91200" y="0"/>
            <a:ext cx="3352800" cy="6858000"/>
          </a:xfrm>
          <a:prstGeom prst="rect">
            <a:avLst/>
          </a:prstGeom>
        </p:spPr>
      </p:pic>
      <p:sp>
        <p:nvSpPr>
          <p:cNvPr id="2" name="Title 1">
            <a:extLst>
              <a:ext uri="{FF2B5EF4-FFF2-40B4-BE49-F238E27FC236}">
                <a16:creationId xmlns:a16="http://schemas.microsoft.com/office/drawing/2014/main" id="{6EF87E8F-5716-4A71-B64F-EC5A742B45D2}"/>
              </a:ext>
            </a:extLst>
          </p:cNvPr>
          <p:cNvSpPr>
            <a:spLocks noGrp="1"/>
          </p:cNvSpPr>
          <p:nvPr>
            <p:ph type="title"/>
          </p:nvPr>
        </p:nvSpPr>
        <p:spPr>
          <a:xfrm>
            <a:off x="571500" y="715961"/>
            <a:ext cx="4857750" cy="1189038"/>
          </a:xfrm>
        </p:spPr>
        <p:txBody>
          <a:bodyPr anchor="t">
            <a:noAutofit/>
          </a:bodyPr>
          <a:lstStyle>
            <a:lvl1pPr>
              <a:spcBef>
                <a:spcPts val="750"/>
              </a:spcBef>
              <a:defRPr sz="3000" b="1">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72839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5">
          <p15:clr>
            <a:srgbClr val="5ACBF0"/>
          </p15:clr>
        </p15:guide>
        <p15:guide id="3" orient="horz" pos="2240">
          <p15:clr>
            <a:srgbClr val="5ACBF0"/>
          </p15:clr>
        </p15:guide>
        <p15:guide id="4" orient="horz" pos="2487">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3899807" y="1905000"/>
            <a:ext cx="4857750" cy="3276600"/>
          </a:xfrm>
        </p:spPr>
        <p:txBody>
          <a:bodyPr/>
          <a:lstStyle>
            <a:lvl1pPr marL="0" indent="0">
              <a:buNone/>
              <a:defRPr sz="1500" b="1">
                <a:solidFill>
                  <a:schemeClr val="bg2"/>
                </a:solidFill>
              </a:defRPr>
            </a:lvl1pPr>
            <a:lvl2pPr marL="171450" indent="-171450">
              <a:spcBef>
                <a:spcPts val="750"/>
              </a:spcBef>
              <a:defRPr sz="1350">
                <a:solidFill>
                  <a:schemeClr val="bg2"/>
                </a:solidFill>
              </a:defRPr>
            </a:lvl2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F683DB48-CF57-4729-916D-E4E70143AC6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6200000">
            <a:off x="-1757363" y="1757363"/>
            <a:ext cx="6858000" cy="3343275"/>
          </a:xfrm>
          <a:prstGeom prst="rect">
            <a:avLst/>
          </a:prstGeom>
        </p:spPr>
      </p:pic>
      <p:sp>
        <p:nvSpPr>
          <p:cNvPr id="3" name="Title 2">
            <a:extLst>
              <a:ext uri="{FF2B5EF4-FFF2-40B4-BE49-F238E27FC236}">
                <a16:creationId xmlns:a16="http://schemas.microsoft.com/office/drawing/2014/main" id="{C7668F4E-0433-49FD-9D92-3B60E9B0AEE6}"/>
              </a:ext>
            </a:extLst>
          </p:cNvPr>
          <p:cNvSpPr>
            <a:spLocks noGrp="1"/>
          </p:cNvSpPr>
          <p:nvPr>
            <p:ph type="title"/>
          </p:nvPr>
        </p:nvSpPr>
        <p:spPr>
          <a:xfrm>
            <a:off x="3899807" y="715962"/>
            <a:ext cx="4857750" cy="1189037"/>
          </a:xfrm>
        </p:spPr>
        <p:txBody>
          <a:bodyPr anchor="t">
            <a:normAutofit/>
          </a:bodyPr>
          <a:lstStyle>
            <a:lvl1pPr>
              <a:spcBef>
                <a:spcPts val="750"/>
              </a:spcBef>
              <a:defRPr sz="3000" b="1" spc="-38" baseline="0">
                <a:solidFill>
                  <a:schemeClr val="accent4"/>
                </a:solidFill>
              </a:defRPr>
            </a:lvl1pPr>
          </a:lstStyle>
          <a:p>
            <a:r>
              <a:rPr lang="en-US"/>
              <a:t>Click to edit Master title style</a:t>
            </a:r>
            <a:endParaRPr lang="en-US" dirty="0"/>
          </a:p>
        </p:txBody>
      </p:sp>
    </p:spTree>
    <p:extLst>
      <p:ext uri="{BB962C8B-B14F-4D97-AF65-F5344CB8AC3E}">
        <p14:creationId xmlns:p14="http://schemas.microsoft.com/office/powerpoint/2010/main" val="354897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106">
          <p15:clr>
            <a:srgbClr val="5ACBF0"/>
          </p15:clr>
        </p15:guide>
        <p15:guide id="3" orient="horz" pos="2240">
          <p15:clr>
            <a:srgbClr val="5ACBF0"/>
          </p15:clr>
        </p15:guide>
        <p15:guide id="4" orient="horz" pos="2487">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fetti Content Purpl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143976" y="2149356"/>
            <a:ext cx="6856048" cy="461665"/>
          </a:xfr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350" kern="1200" dirty="0">
                <a:solidFill>
                  <a:schemeClr val="tx1"/>
                </a:solidFill>
                <a:latin typeface="+mn-lt"/>
                <a:ea typeface="+mn-ea"/>
                <a:cs typeface="+mn-cs"/>
              </a:defRPr>
            </a:lvl1pPr>
          </a:lstStyle>
          <a:p>
            <a:pPr lvl="0"/>
            <a:r>
              <a:rPr lang="en-US"/>
              <a:t>Insert content here</a:t>
            </a:r>
          </a:p>
        </p:txBody>
      </p:sp>
      <p:sp>
        <p:nvSpPr>
          <p:cNvPr id="119" name="Freeform 5">
            <a:extLst>
              <a:ext uri="{FF2B5EF4-FFF2-40B4-BE49-F238E27FC236}">
                <a16:creationId xmlns:a16="http://schemas.microsoft.com/office/drawing/2014/main" id="{83D44B3A-DC81-4CDB-80B8-F943DED435E9}"/>
              </a:ext>
            </a:extLst>
          </p:cNvPr>
          <p:cNvSpPr>
            <a:spLocks/>
          </p:cNvSpPr>
          <p:nvPr/>
        </p:nvSpPr>
        <p:spPr bwMode="auto">
          <a:xfrm>
            <a:off x="0"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1" name="Freeform 5">
            <a:extLst>
              <a:ext uri="{FF2B5EF4-FFF2-40B4-BE49-F238E27FC236}">
                <a16:creationId xmlns:a16="http://schemas.microsoft.com/office/drawing/2014/main" id="{151569B0-9C86-438F-A1AE-05ED60D0F265}"/>
              </a:ext>
            </a:extLst>
          </p:cNvPr>
          <p:cNvSpPr>
            <a:spLocks/>
          </p:cNvSpPr>
          <p:nvPr/>
        </p:nvSpPr>
        <p:spPr bwMode="auto">
          <a:xfrm>
            <a:off x="302419"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3" name="Freeform 5">
            <a:extLst>
              <a:ext uri="{FF2B5EF4-FFF2-40B4-BE49-F238E27FC236}">
                <a16:creationId xmlns:a16="http://schemas.microsoft.com/office/drawing/2014/main" id="{CCD311FE-1421-46A5-92B9-3C8A6A7F5E8C}"/>
              </a:ext>
            </a:extLst>
          </p:cNvPr>
          <p:cNvSpPr>
            <a:spLocks/>
          </p:cNvSpPr>
          <p:nvPr/>
        </p:nvSpPr>
        <p:spPr bwMode="auto">
          <a:xfrm>
            <a:off x="604838"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5" name="Freeform 5">
            <a:extLst>
              <a:ext uri="{FF2B5EF4-FFF2-40B4-BE49-F238E27FC236}">
                <a16:creationId xmlns:a16="http://schemas.microsoft.com/office/drawing/2014/main" id="{2B789E47-10B7-479F-B3E4-97A211C54085}"/>
              </a:ext>
            </a:extLst>
          </p:cNvPr>
          <p:cNvSpPr>
            <a:spLocks/>
          </p:cNvSpPr>
          <p:nvPr/>
        </p:nvSpPr>
        <p:spPr bwMode="auto">
          <a:xfrm>
            <a:off x="907256"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7" name="Freeform 5">
            <a:extLst>
              <a:ext uri="{FF2B5EF4-FFF2-40B4-BE49-F238E27FC236}">
                <a16:creationId xmlns:a16="http://schemas.microsoft.com/office/drawing/2014/main" id="{E771A75F-B91F-4601-B829-BEEA9E2B5912}"/>
              </a:ext>
            </a:extLst>
          </p:cNvPr>
          <p:cNvSpPr>
            <a:spLocks/>
          </p:cNvSpPr>
          <p:nvPr/>
        </p:nvSpPr>
        <p:spPr bwMode="auto">
          <a:xfrm>
            <a:off x="1209675"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9" name="Freeform 5">
            <a:extLst>
              <a:ext uri="{FF2B5EF4-FFF2-40B4-BE49-F238E27FC236}">
                <a16:creationId xmlns:a16="http://schemas.microsoft.com/office/drawing/2014/main" id="{12BE88AE-786D-4978-8E31-4015DBC2A4C3}"/>
              </a:ext>
            </a:extLst>
          </p:cNvPr>
          <p:cNvSpPr>
            <a:spLocks/>
          </p:cNvSpPr>
          <p:nvPr/>
        </p:nvSpPr>
        <p:spPr bwMode="auto">
          <a:xfrm>
            <a:off x="151209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1" name="Freeform 5">
            <a:extLst>
              <a:ext uri="{FF2B5EF4-FFF2-40B4-BE49-F238E27FC236}">
                <a16:creationId xmlns:a16="http://schemas.microsoft.com/office/drawing/2014/main" id="{315D8FE8-C69A-44FB-BD09-7F0E768518E0}"/>
              </a:ext>
            </a:extLst>
          </p:cNvPr>
          <p:cNvSpPr>
            <a:spLocks/>
          </p:cNvSpPr>
          <p:nvPr/>
        </p:nvSpPr>
        <p:spPr bwMode="auto">
          <a:xfrm>
            <a:off x="1814513"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3" name="Freeform 5">
            <a:extLst>
              <a:ext uri="{FF2B5EF4-FFF2-40B4-BE49-F238E27FC236}">
                <a16:creationId xmlns:a16="http://schemas.microsoft.com/office/drawing/2014/main" id="{50F99163-4524-4752-96D9-AA617FC04D65}"/>
              </a:ext>
            </a:extLst>
          </p:cNvPr>
          <p:cNvSpPr>
            <a:spLocks/>
          </p:cNvSpPr>
          <p:nvPr/>
        </p:nvSpPr>
        <p:spPr bwMode="auto">
          <a:xfrm>
            <a:off x="2116931"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5" name="Freeform 5">
            <a:extLst>
              <a:ext uri="{FF2B5EF4-FFF2-40B4-BE49-F238E27FC236}">
                <a16:creationId xmlns:a16="http://schemas.microsoft.com/office/drawing/2014/main" id="{C777E46D-D756-4BDA-A3B4-2DB1DE6E61D7}"/>
              </a:ext>
            </a:extLst>
          </p:cNvPr>
          <p:cNvSpPr>
            <a:spLocks/>
          </p:cNvSpPr>
          <p:nvPr/>
        </p:nvSpPr>
        <p:spPr bwMode="auto">
          <a:xfrm>
            <a:off x="2419350"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25B709C5-D087-49F1-A8A6-2D75DE33C76B}"/>
              </a:ext>
            </a:extLst>
          </p:cNvPr>
          <p:cNvSpPr>
            <a:spLocks/>
          </p:cNvSpPr>
          <p:nvPr/>
        </p:nvSpPr>
        <p:spPr bwMode="auto">
          <a:xfrm>
            <a:off x="2721769"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9" name="Freeform 5">
            <a:extLst>
              <a:ext uri="{FF2B5EF4-FFF2-40B4-BE49-F238E27FC236}">
                <a16:creationId xmlns:a16="http://schemas.microsoft.com/office/drawing/2014/main" id="{519D68D8-74F8-44F1-B73F-42156F9FDC23}"/>
              </a:ext>
            </a:extLst>
          </p:cNvPr>
          <p:cNvSpPr>
            <a:spLocks/>
          </p:cNvSpPr>
          <p:nvPr/>
        </p:nvSpPr>
        <p:spPr bwMode="auto">
          <a:xfrm>
            <a:off x="3024188"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543E355E-5790-4E21-8382-3C55A04CB9DC}"/>
              </a:ext>
            </a:extLst>
          </p:cNvPr>
          <p:cNvSpPr>
            <a:spLocks/>
          </p:cNvSpPr>
          <p:nvPr/>
        </p:nvSpPr>
        <p:spPr bwMode="auto">
          <a:xfrm>
            <a:off x="3326606"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3" name="Freeform 5">
            <a:extLst>
              <a:ext uri="{FF2B5EF4-FFF2-40B4-BE49-F238E27FC236}">
                <a16:creationId xmlns:a16="http://schemas.microsoft.com/office/drawing/2014/main" id="{C6494B8B-41CF-4993-B667-E00F064C385F}"/>
              </a:ext>
            </a:extLst>
          </p:cNvPr>
          <p:cNvSpPr>
            <a:spLocks/>
          </p:cNvSpPr>
          <p:nvPr/>
        </p:nvSpPr>
        <p:spPr bwMode="auto">
          <a:xfrm>
            <a:off x="3629025"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5" name="Freeform 5">
            <a:extLst>
              <a:ext uri="{FF2B5EF4-FFF2-40B4-BE49-F238E27FC236}">
                <a16:creationId xmlns:a16="http://schemas.microsoft.com/office/drawing/2014/main" id="{C4265E16-2BDF-4C97-8374-E88DBA6F3A72}"/>
              </a:ext>
            </a:extLst>
          </p:cNvPr>
          <p:cNvSpPr>
            <a:spLocks/>
          </p:cNvSpPr>
          <p:nvPr/>
        </p:nvSpPr>
        <p:spPr bwMode="auto">
          <a:xfrm>
            <a:off x="393144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7" name="Freeform 5">
            <a:extLst>
              <a:ext uri="{FF2B5EF4-FFF2-40B4-BE49-F238E27FC236}">
                <a16:creationId xmlns:a16="http://schemas.microsoft.com/office/drawing/2014/main" id="{066F27C5-C1F6-4034-8DFE-3FD5C1AC0452}"/>
              </a:ext>
            </a:extLst>
          </p:cNvPr>
          <p:cNvSpPr>
            <a:spLocks/>
          </p:cNvSpPr>
          <p:nvPr/>
        </p:nvSpPr>
        <p:spPr bwMode="auto">
          <a:xfrm>
            <a:off x="4233863"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9" name="Freeform 5">
            <a:extLst>
              <a:ext uri="{FF2B5EF4-FFF2-40B4-BE49-F238E27FC236}">
                <a16:creationId xmlns:a16="http://schemas.microsoft.com/office/drawing/2014/main" id="{2831DC9A-E543-4101-A138-7EFCEC705713}"/>
              </a:ext>
            </a:extLst>
          </p:cNvPr>
          <p:cNvSpPr>
            <a:spLocks/>
          </p:cNvSpPr>
          <p:nvPr/>
        </p:nvSpPr>
        <p:spPr bwMode="auto">
          <a:xfrm>
            <a:off x="4536281"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1" name="Freeform 5">
            <a:extLst>
              <a:ext uri="{FF2B5EF4-FFF2-40B4-BE49-F238E27FC236}">
                <a16:creationId xmlns:a16="http://schemas.microsoft.com/office/drawing/2014/main" id="{48394A84-CE37-4002-93F8-44426484CDA8}"/>
              </a:ext>
            </a:extLst>
          </p:cNvPr>
          <p:cNvSpPr>
            <a:spLocks/>
          </p:cNvSpPr>
          <p:nvPr/>
        </p:nvSpPr>
        <p:spPr bwMode="auto">
          <a:xfrm>
            <a:off x="4838700"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3" name="Freeform 5">
            <a:extLst>
              <a:ext uri="{FF2B5EF4-FFF2-40B4-BE49-F238E27FC236}">
                <a16:creationId xmlns:a16="http://schemas.microsoft.com/office/drawing/2014/main" id="{B961E482-D999-4A66-AD86-3542D3D18CF4}"/>
              </a:ext>
            </a:extLst>
          </p:cNvPr>
          <p:cNvSpPr>
            <a:spLocks/>
          </p:cNvSpPr>
          <p:nvPr/>
        </p:nvSpPr>
        <p:spPr bwMode="auto">
          <a:xfrm>
            <a:off x="5141119"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5" name="Freeform 5">
            <a:extLst>
              <a:ext uri="{FF2B5EF4-FFF2-40B4-BE49-F238E27FC236}">
                <a16:creationId xmlns:a16="http://schemas.microsoft.com/office/drawing/2014/main" id="{B3AB249E-9AC7-4283-9819-84552EE8DA60}"/>
              </a:ext>
            </a:extLst>
          </p:cNvPr>
          <p:cNvSpPr>
            <a:spLocks/>
          </p:cNvSpPr>
          <p:nvPr/>
        </p:nvSpPr>
        <p:spPr bwMode="auto">
          <a:xfrm>
            <a:off x="5443538"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7" name="Freeform 5">
            <a:extLst>
              <a:ext uri="{FF2B5EF4-FFF2-40B4-BE49-F238E27FC236}">
                <a16:creationId xmlns:a16="http://schemas.microsoft.com/office/drawing/2014/main" id="{143194C4-B8D5-40E8-AA29-09CCFCCB1AAD}"/>
              </a:ext>
            </a:extLst>
          </p:cNvPr>
          <p:cNvSpPr>
            <a:spLocks/>
          </p:cNvSpPr>
          <p:nvPr/>
        </p:nvSpPr>
        <p:spPr bwMode="auto">
          <a:xfrm>
            <a:off x="5745956"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9" name="Freeform 5">
            <a:extLst>
              <a:ext uri="{FF2B5EF4-FFF2-40B4-BE49-F238E27FC236}">
                <a16:creationId xmlns:a16="http://schemas.microsoft.com/office/drawing/2014/main" id="{7D46313C-EB02-4047-89F6-D334E1D6555E}"/>
              </a:ext>
            </a:extLst>
          </p:cNvPr>
          <p:cNvSpPr>
            <a:spLocks/>
          </p:cNvSpPr>
          <p:nvPr/>
        </p:nvSpPr>
        <p:spPr bwMode="auto">
          <a:xfrm>
            <a:off x="6048375"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1" name="Freeform 5">
            <a:extLst>
              <a:ext uri="{FF2B5EF4-FFF2-40B4-BE49-F238E27FC236}">
                <a16:creationId xmlns:a16="http://schemas.microsoft.com/office/drawing/2014/main" id="{9D574720-4432-414F-A755-2165DB6A12B1}"/>
              </a:ext>
            </a:extLst>
          </p:cNvPr>
          <p:cNvSpPr>
            <a:spLocks/>
          </p:cNvSpPr>
          <p:nvPr/>
        </p:nvSpPr>
        <p:spPr bwMode="auto">
          <a:xfrm>
            <a:off x="635079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3" name="Freeform 5">
            <a:extLst>
              <a:ext uri="{FF2B5EF4-FFF2-40B4-BE49-F238E27FC236}">
                <a16:creationId xmlns:a16="http://schemas.microsoft.com/office/drawing/2014/main" id="{60DBF99C-FDEF-4EB8-BEB3-6016CF556C4E}"/>
              </a:ext>
            </a:extLst>
          </p:cNvPr>
          <p:cNvSpPr>
            <a:spLocks/>
          </p:cNvSpPr>
          <p:nvPr/>
        </p:nvSpPr>
        <p:spPr bwMode="auto">
          <a:xfrm>
            <a:off x="6653213"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5" name="Freeform 5">
            <a:extLst>
              <a:ext uri="{FF2B5EF4-FFF2-40B4-BE49-F238E27FC236}">
                <a16:creationId xmlns:a16="http://schemas.microsoft.com/office/drawing/2014/main" id="{F9BECBFC-E4BA-40A6-9C5C-2A5A5DF6702C}"/>
              </a:ext>
            </a:extLst>
          </p:cNvPr>
          <p:cNvSpPr>
            <a:spLocks/>
          </p:cNvSpPr>
          <p:nvPr/>
        </p:nvSpPr>
        <p:spPr bwMode="auto">
          <a:xfrm>
            <a:off x="6955631"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7" name="Freeform 5">
            <a:extLst>
              <a:ext uri="{FF2B5EF4-FFF2-40B4-BE49-F238E27FC236}">
                <a16:creationId xmlns:a16="http://schemas.microsoft.com/office/drawing/2014/main" id="{083D96D8-F927-4368-82B6-DF0B012BEAB0}"/>
              </a:ext>
            </a:extLst>
          </p:cNvPr>
          <p:cNvSpPr>
            <a:spLocks/>
          </p:cNvSpPr>
          <p:nvPr/>
        </p:nvSpPr>
        <p:spPr bwMode="auto">
          <a:xfrm>
            <a:off x="7862888"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9" name="Freeform 5">
            <a:extLst>
              <a:ext uri="{FF2B5EF4-FFF2-40B4-BE49-F238E27FC236}">
                <a16:creationId xmlns:a16="http://schemas.microsoft.com/office/drawing/2014/main" id="{C2459E27-74A6-4C11-B416-60F8ACAF5632}"/>
              </a:ext>
            </a:extLst>
          </p:cNvPr>
          <p:cNvSpPr>
            <a:spLocks/>
          </p:cNvSpPr>
          <p:nvPr/>
        </p:nvSpPr>
        <p:spPr bwMode="auto">
          <a:xfrm>
            <a:off x="7258050"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EE8740CA-03F5-4DE6-A689-9CF8CD6403FD}"/>
              </a:ext>
            </a:extLst>
          </p:cNvPr>
          <p:cNvSpPr>
            <a:spLocks/>
          </p:cNvSpPr>
          <p:nvPr/>
        </p:nvSpPr>
        <p:spPr bwMode="auto">
          <a:xfrm>
            <a:off x="7560469"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3" name="Freeform 5">
            <a:extLst>
              <a:ext uri="{FF2B5EF4-FFF2-40B4-BE49-F238E27FC236}">
                <a16:creationId xmlns:a16="http://schemas.microsoft.com/office/drawing/2014/main" id="{5EB10864-3F2A-490B-9AD9-34D31A126051}"/>
              </a:ext>
            </a:extLst>
          </p:cNvPr>
          <p:cNvSpPr>
            <a:spLocks/>
          </p:cNvSpPr>
          <p:nvPr/>
        </p:nvSpPr>
        <p:spPr bwMode="auto">
          <a:xfrm>
            <a:off x="8165306"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5" name="Freeform 5">
            <a:extLst>
              <a:ext uri="{FF2B5EF4-FFF2-40B4-BE49-F238E27FC236}">
                <a16:creationId xmlns:a16="http://schemas.microsoft.com/office/drawing/2014/main" id="{CA75FFEE-499C-4285-A7E5-05E7568C3C07}"/>
              </a:ext>
            </a:extLst>
          </p:cNvPr>
          <p:cNvSpPr>
            <a:spLocks/>
          </p:cNvSpPr>
          <p:nvPr/>
        </p:nvSpPr>
        <p:spPr bwMode="auto">
          <a:xfrm>
            <a:off x="8467725"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7" name="Freeform 5">
            <a:extLst>
              <a:ext uri="{FF2B5EF4-FFF2-40B4-BE49-F238E27FC236}">
                <a16:creationId xmlns:a16="http://schemas.microsoft.com/office/drawing/2014/main" id="{8932D4FB-D460-4F89-84DC-C0E9B85A0925}"/>
              </a:ext>
            </a:extLst>
          </p:cNvPr>
          <p:cNvSpPr>
            <a:spLocks/>
          </p:cNvSpPr>
          <p:nvPr/>
        </p:nvSpPr>
        <p:spPr bwMode="auto">
          <a:xfrm>
            <a:off x="877014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9" name="Freeform 5">
            <a:extLst>
              <a:ext uri="{FF2B5EF4-FFF2-40B4-BE49-F238E27FC236}">
                <a16:creationId xmlns:a16="http://schemas.microsoft.com/office/drawing/2014/main" id="{D74F4718-2831-43DD-B0C3-FFFAF19748B8}"/>
              </a:ext>
            </a:extLst>
          </p:cNvPr>
          <p:cNvSpPr>
            <a:spLocks/>
          </p:cNvSpPr>
          <p:nvPr/>
        </p:nvSpPr>
        <p:spPr bwMode="auto">
          <a:xfrm>
            <a:off x="907255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1" name="Freeform 5">
            <a:extLst>
              <a:ext uri="{FF2B5EF4-FFF2-40B4-BE49-F238E27FC236}">
                <a16:creationId xmlns:a16="http://schemas.microsoft.com/office/drawing/2014/main" id="{520F6E80-8A84-4DB2-A47F-74399197A10E}"/>
              </a:ext>
            </a:extLst>
          </p:cNvPr>
          <p:cNvSpPr>
            <a:spLocks/>
          </p:cNvSpPr>
          <p:nvPr/>
        </p:nvSpPr>
        <p:spPr bwMode="auto">
          <a:xfrm>
            <a:off x="0"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3" name="Freeform 5">
            <a:extLst>
              <a:ext uri="{FF2B5EF4-FFF2-40B4-BE49-F238E27FC236}">
                <a16:creationId xmlns:a16="http://schemas.microsoft.com/office/drawing/2014/main" id="{6741FEE2-217E-4F02-A93D-3EC0B83DDFDF}"/>
              </a:ext>
            </a:extLst>
          </p:cNvPr>
          <p:cNvSpPr>
            <a:spLocks/>
          </p:cNvSpPr>
          <p:nvPr/>
        </p:nvSpPr>
        <p:spPr bwMode="auto">
          <a:xfrm>
            <a:off x="302419"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5" name="Freeform 5">
            <a:extLst>
              <a:ext uri="{FF2B5EF4-FFF2-40B4-BE49-F238E27FC236}">
                <a16:creationId xmlns:a16="http://schemas.microsoft.com/office/drawing/2014/main" id="{5AAF5A42-C6C0-4FAC-BE66-8AEB7C834AA4}"/>
              </a:ext>
            </a:extLst>
          </p:cNvPr>
          <p:cNvSpPr>
            <a:spLocks/>
          </p:cNvSpPr>
          <p:nvPr/>
        </p:nvSpPr>
        <p:spPr bwMode="auto">
          <a:xfrm>
            <a:off x="604838"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7" name="Freeform 5">
            <a:extLst>
              <a:ext uri="{FF2B5EF4-FFF2-40B4-BE49-F238E27FC236}">
                <a16:creationId xmlns:a16="http://schemas.microsoft.com/office/drawing/2014/main" id="{4A6B066C-DCAA-422A-9702-95152A0B04CB}"/>
              </a:ext>
            </a:extLst>
          </p:cNvPr>
          <p:cNvSpPr>
            <a:spLocks/>
          </p:cNvSpPr>
          <p:nvPr/>
        </p:nvSpPr>
        <p:spPr bwMode="auto">
          <a:xfrm>
            <a:off x="907256"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9" name="Freeform 5">
            <a:extLst>
              <a:ext uri="{FF2B5EF4-FFF2-40B4-BE49-F238E27FC236}">
                <a16:creationId xmlns:a16="http://schemas.microsoft.com/office/drawing/2014/main" id="{C1DD997A-6B6A-49DA-83B4-A6974F09A420}"/>
              </a:ext>
            </a:extLst>
          </p:cNvPr>
          <p:cNvSpPr>
            <a:spLocks/>
          </p:cNvSpPr>
          <p:nvPr/>
        </p:nvSpPr>
        <p:spPr bwMode="auto">
          <a:xfrm>
            <a:off x="1209675"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91" name="Freeform 5">
            <a:extLst>
              <a:ext uri="{FF2B5EF4-FFF2-40B4-BE49-F238E27FC236}">
                <a16:creationId xmlns:a16="http://schemas.microsoft.com/office/drawing/2014/main" id="{17A31390-9BB8-4FE9-8FAB-88549A24175C}"/>
              </a:ext>
            </a:extLst>
          </p:cNvPr>
          <p:cNvSpPr>
            <a:spLocks/>
          </p:cNvSpPr>
          <p:nvPr/>
        </p:nvSpPr>
        <p:spPr bwMode="auto">
          <a:xfrm>
            <a:off x="151209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93" name="Freeform 5">
            <a:extLst>
              <a:ext uri="{FF2B5EF4-FFF2-40B4-BE49-F238E27FC236}">
                <a16:creationId xmlns:a16="http://schemas.microsoft.com/office/drawing/2014/main" id="{20FAE2A1-8F27-49B8-8541-3C13B47AD6AC}"/>
              </a:ext>
            </a:extLst>
          </p:cNvPr>
          <p:cNvSpPr>
            <a:spLocks/>
          </p:cNvSpPr>
          <p:nvPr/>
        </p:nvSpPr>
        <p:spPr bwMode="auto">
          <a:xfrm>
            <a:off x="1814513"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95" name="Freeform 5">
            <a:extLst>
              <a:ext uri="{FF2B5EF4-FFF2-40B4-BE49-F238E27FC236}">
                <a16:creationId xmlns:a16="http://schemas.microsoft.com/office/drawing/2014/main" id="{2F19ADC6-9832-4580-9A14-D1B481D11E29}"/>
              </a:ext>
            </a:extLst>
          </p:cNvPr>
          <p:cNvSpPr>
            <a:spLocks/>
          </p:cNvSpPr>
          <p:nvPr/>
        </p:nvSpPr>
        <p:spPr bwMode="auto">
          <a:xfrm>
            <a:off x="2116931"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97" name="Freeform 5">
            <a:extLst>
              <a:ext uri="{FF2B5EF4-FFF2-40B4-BE49-F238E27FC236}">
                <a16:creationId xmlns:a16="http://schemas.microsoft.com/office/drawing/2014/main" id="{C1561070-E604-473F-8E55-B4502DA7BD6D}"/>
              </a:ext>
            </a:extLst>
          </p:cNvPr>
          <p:cNvSpPr>
            <a:spLocks/>
          </p:cNvSpPr>
          <p:nvPr/>
        </p:nvSpPr>
        <p:spPr bwMode="auto">
          <a:xfrm>
            <a:off x="2419350"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99" name="Freeform 5">
            <a:extLst>
              <a:ext uri="{FF2B5EF4-FFF2-40B4-BE49-F238E27FC236}">
                <a16:creationId xmlns:a16="http://schemas.microsoft.com/office/drawing/2014/main" id="{4669F3F3-7F13-41B1-98EA-A04A88CE469C}"/>
              </a:ext>
            </a:extLst>
          </p:cNvPr>
          <p:cNvSpPr>
            <a:spLocks/>
          </p:cNvSpPr>
          <p:nvPr/>
        </p:nvSpPr>
        <p:spPr bwMode="auto">
          <a:xfrm>
            <a:off x="2721769"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01" name="Freeform 5">
            <a:extLst>
              <a:ext uri="{FF2B5EF4-FFF2-40B4-BE49-F238E27FC236}">
                <a16:creationId xmlns:a16="http://schemas.microsoft.com/office/drawing/2014/main" id="{42BD7F25-AB3C-4D00-977B-E773BA10807B}"/>
              </a:ext>
            </a:extLst>
          </p:cNvPr>
          <p:cNvSpPr>
            <a:spLocks/>
          </p:cNvSpPr>
          <p:nvPr/>
        </p:nvSpPr>
        <p:spPr bwMode="auto">
          <a:xfrm>
            <a:off x="3024188"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03" name="Freeform 5">
            <a:extLst>
              <a:ext uri="{FF2B5EF4-FFF2-40B4-BE49-F238E27FC236}">
                <a16:creationId xmlns:a16="http://schemas.microsoft.com/office/drawing/2014/main" id="{7B466185-3DA7-4D33-85BF-EAAB41254563}"/>
              </a:ext>
            </a:extLst>
          </p:cNvPr>
          <p:cNvSpPr>
            <a:spLocks/>
          </p:cNvSpPr>
          <p:nvPr/>
        </p:nvSpPr>
        <p:spPr bwMode="auto">
          <a:xfrm>
            <a:off x="3326606"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05" name="Freeform 5">
            <a:extLst>
              <a:ext uri="{FF2B5EF4-FFF2-40B4-BE49-F238E27FC236}">
                <a16:creationId xmlns:a16="http://schemas.microsoft.com/office/drawing/2014/main" id="{067FBB6E-9FD4-4A30-8C7C-B36C4AA32A09}"/>
              </a:ext>
            </a:extLst>
          </p:cNvPr>
          <p:cNvSpPr>
            <a:spLocks/>
          </p:cNvSpPr>
          <p:nvPr/>
        </p:nvSpPr>
        <p:spPr bwMode="auto">
          <a:xfrm>
            <a:off x="3629025"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07" name="Freeform 5">
            <a:extLst>
              <a:ext uri="{FF2B5EF4-FFF2-40B4-BE49-F238E27FC236}">
                <a16:creationId xmlns:a16="http://schemas.microsoft.com/office/drawing/2014/main" id="{0D0C4E3C-A37B-4027-B20D-46357FB3665E}"/>
              </a:ext>
            </a:extLst>
          </p:cNvPr>
          <p:cNvSpPr>
            <a:spLocks/>
          </p:cNvSpPr>
          <p:nvPr/>
        </p:nvSpPr>
        <p:spPr bwMode="auto">
          <a:xfrm>
            <a:off x="393144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09" name="Freeform 5">
            <a:extLst>
              <a:ext uri="{FF2B5EF4-FFF2-40B4-BE49-F238E27FC236}">
                <a16:creationId xmlns:a16="http://schemas.microsoft.com/office/drawing/2014/main" id="{0FD2391E-D304-4294-8A05-6EC9E58FC417}"/>
              </a:ext>
            </a:extLst>
          </p:cNvPr>
          <p:cNvSpPr>
            <a:spLocks/>
          </p:cNvSpPr>
          <p:nvPr/>
        </p:nvSpPr>
        <p:spPr bwMode="auto">
          <a:xfrm>
            <a:off x="4233863"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11" name="Freeform 5">
            <a:extLst>
              <a:ext uri="{FF2B5EF4-FFF2-40B4-BE49-F238E27FC236}">
                <a16:creationId xmlns:a16="http://schemas.microsoft.com/office/drawing/2014/main" id="{079D2452-BC77-4742-AB7B-30508A68E3CA}"/>
              </a:ext>
            </a:extLst>
          </p:cNvPr>
          <p:cNvSpPr>
            <a:spLocks/>
          </p:cNvSpPr>
          <p:nvPr/>
        </p:nvSpPr>
        <p:spPr bwMode="auto">
          <a:xfrm>
            <a:off x="4536281"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13" name="Freeform 5">
            <a:extLst>
              <a:ext uri="{FF2B5EF4-FFF2-40B4-BE49-F238E27FC236}">
                <a16:creationId xmlns:a16="http://schemas.microsoft.com/office/drawing/2014/main" id="{7BCEC5E2-D648-46C8-8C64-94FDDCE7685B}"/>
              </a:ext>
            </a:extLst>
          </p:cNvPr>
          <p:cNvSpPr>
            <a:spLocks/>
          </p:cNvSpPr>
          <p:nvPr/>
        </p:nvSpPr>
        <p:spPr bwMode="auto">
          <a:xfrm>
            <a:off x="4838700"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15" name="Freeform 5">
            <a:extLst>
              <a:ext uri="{FF2B5EF4-FFF2-40B4-BE49-F238E27FC236}">
                <a16:creationId xmlns:a16="http://schemas.microsoft.com/office/drawing/2014/main" id="{6E6770F7-8B3D-46A2-BB80-73A1D63F34D1}"/>
              </a:ext>
            </a:extLst>
          </p:cNvPr>
          <p:cNvSpPr>
            <a:spLocks/>
          </p:cNvSpPr>
          <p:nvPr/>
        </p:nvSpPr>
        <p:spPr bwMode="auto">
          <a:xfrm>
            <a:off x="5141119"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17" name="Freeform 5">
            <a:extLst>
              <a:ext uri="{FF2B5EF4-FFF2-40B4-BE49-F238E27FC236}">
                <a16:creationId xmlns:a16="http://schemas.microsoft.com/office/drawing/2014/main" id="{DA305386-2CA9-4CB1-B6C1-3B6D7F722A4A}"/>
              </a:ext>
            </a:extLst>
          </p:cNvPr>
          <p:cNvSpPr>
            <a:spLocks/>
          </p:cNvSpPr>
          <p:nvPr/>
        </p:nvSpPr>
        <p:spPr bwMode="auto">
          <a:xfrm>
            <a:off x="5443538"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19" name="Freeform 5">
            <a:extLst>
              <a:ext uri="{FF2B5EF4-FFF2-40B4-BE49-F238E27FC236}">
                <a16:creationId xmlns:a16="http://schemas.microsoft.com/office/drawing/2014/main" id="{7F1BBA34-10D4-44F3-AE4C-203CE5E635E3}"/>
              </a:ext>
            </a:extLst>
          </p:cNvPr>
          <p:cNvSpPr>
            <a:spLocks/>
          </p:cNvSpPr>
          <p:nvPr/>
        </p:nvSpPr>
        <p:spPr bwMode="auto">
          <a:xfrm>
            <a:off x="5745956"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21" name="Freeform 5">
            <a:extLst>
              <a:ext uri="{FF2B5EF4-FFF2-40B4-BE49-F238E27FC236}">
                <a16:creationId xmlns:a16="http://schemas.microsoft.com/office/drawing/2014/main" id="{3E3BBB0A-F44B-4418-9AB5-90C76F47B65C}"/>
              </a:ext>
            </a:extLst>
          </p:cNvPr>
          <p:cNvSpPr>
            <a:spLocks/>
          </p:cNvSpPr>
          <p:nvPr/>
        </p:nvSpPr>
        <p:spPr bwMode="auto">
          <a:xfrm>
            <a:off x="6048375"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23" name="Freeform 5">
            <a:extLst>
              <a:ext uri="{FF2B5EF4-FFF2-40B4-BE49-F238E27FC236}">
                <a16:creationId xmlns:a16="http://schemas.microsoft.com/office/drawing/2014/main" id="{786EAD10-8FDE-4463-AB44-FA22D4E08EB6}"/>
              </a:ext>
            </a:extLst>
          </p:cNvPr>
          <p:cNvSpPr>
            <a:spLocks/>
          </p:cNvSpPr>
          <p:nvPr/>
        </p:nvSpPr>
        <p:spPr bwMode="auto">
          <a:xfrm>
            <a:off x="635079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25" name="Freeform 5">
            <a:extLst>
              <a:ext uri="{FF2B5EF4-FFF2-40B4-BE49-F238E27FC236}">
                <a16:creationId xmlns:a16="http://schemas.microsoft.com/office/drawing/2014/main" id="{F7762CAA-ACEF-45F9-9F8B-D4F10B020BC3}"/>
              </a:ext>
            </a:extLst>
          </p:cNvPr>
          <p:cNvSpPr>
            <a:spLocks/>
          </p:cNvSpPr>
          <p:nvPr/>
        </p:nvSpPr>
        <p:spPr bwMode="auto">
          <a:xfrm>
            <a:off x="6653213"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27" name="Freeform 5">
            <a:extLst>
              <a:ext uri="{FF2B5EF4-FFF2-40B4-BE49-F238E27FC236}">
                <a16:creationId xmlns:a16="http://schemas.microsoft.com/office/drawing/2014/main" id="{386FE2DA-52B1-4946-89A1-7E807D6B8820}"/>
              </a:ext>
            </a:extLst>
          </p:cNvPr>
          <p:cNvSpPr>
            <a:spLocks/>
          </p:cNvSpPr>
          <p:nvPr/>
        </p:nvSpPr>
        <p:spPr bwMode="auto">
          <a:xfrm>
            <a:off x="6955631"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29" name="Freeform 5">
            <a:extLst>
              <a:ext uri="{FF2B5EF4-FFF2-40B4-BE49-F238E27FC236}">
                <a16:creationId xmlns:a16="http://schemas.microsoft.com/office/drawing/2014/main" id="{630CDC40-690A-4572-8E6C-F852F589C734}"/>
              </a:ext>
            </a:extLst>
          </p:cNvPr>
          <p:cNvSpPr>
            <a:spLocks/>
          </p:cNvSpPr>
          <p:nvPr/>
        </p:nvSpPr>
        <p:spPr bwMode="auto">
          <a:xfrm>
            <a:off x="7862888"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31" name="Freeform 5">
            <a:extLst>
              <a:ext uri="{FF2B5EF4-FFF2-40B4-BE49-F238E27FC236}">
                <a16:creationId xmlns:a16="http://schemas.microsoft.com/office/drawing/2014/main" id="{0CBE04A5-557D-4ED8-9367-4965DF872CB7}"/>
              </a:ext>
            </a:extLst>
          </p:cNvPr>
          <p:cNvSpPr>
            <a:spLocks/>
          </p:cNvSpPr>
          <p:nvPr/>
        </p:nvSpPr>
        <p:spPr bwMode="auto">
          <a:xfrm>
            <a:off x="7258050"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33" name="Freeform 5">
            <a:extLst>
              <a:ext uri="{FF2B5EF4-FFF2-40B4-BE49-F238E27FC236}">
                <a16:creationId xmlns:a16="http://schemas.microsoft.com/office/drawing/2014/main" id="{18C1D1A8-8F8A-49D6-AD02-B410DE26F0BE}"/>
              </a:ext>
            </a:extLst>
          </p:cNvPr>
          <p:cNvSpPr>
            <a:spLocks/>
          </p:cNvSpPr>
          <p:nvPr/>
        </p:nvSpPr>
        <p:spPr bwMode="auto">
          <a:xfrm>
            <a:off x="7560469"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35" name="Freeform 5">
            <a:extLst>
              <a:ext uri="{FF2B5EF4-FFF2-40B4-BE49-F238E27FC236}">
                <a16:creationId xmlns:a16="http://schemas.microsoft.com/office/drawing/2014/main" id="{0919F9FD-AAF0-47C3-BF09-F46DC2147B65}"/>
              </a:ext>
            </a:extLst>
          </p:cNvPr>
          <p:cNvSpPr>
            <a:spLocks/>
          </p:cNvSpPr>
          <p:nvPr/>
        </p:nvSpPr>
        <p:spPr bwMode="auto">
          <a:xfrm>
            <a:off x="8165306"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37" name="Freeform 5">
            <a:extLst>
              <a:ext uri="{FF2B5EF4-FFF2-40B4-BE49-F238E27FC236}">
                <a16:creationId xmlns:a16="http://schemas.microsoft.com/office/drawing/2014/main" id="{37375F0B-BC73-4249-8F6A-670E30ED9D64}"/>
              </a:ext>
            </a:extLst>
          </p:cNvPr>
          <p:cNvSpPr>
            <a:spLocks/>
          </p:cNvSpPr>
          <p:nvPr/>
        </p:nvSpPr>
        <p:spPr bwMode="auto">
          <a:xfrm>
            <a:off x="8467725"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39" name="Freeform 5">
            <a:extLst>
              <a:ext uri="{FF2B5EF4-FFF2-40B4-BE49-F238E27FC236}">
                <a16:creationId xmlns:a16="http://schemas.microsoft.com/office/drawing/2014/main" id="{21E5C0A4-FAA3-4924-9412-BBA867E80D39}"/>
              </a:ext>
            </a:extLst>
          </p:cNvPr>
          <p:cNvSpPr>
            <a:spLocks/>
          </p:cNvSpPr>
          <p:nvPr/>
        </p:nvSpPr>
        <p:spPr bwMode="auto">
          <a:xfrm>
            <a:off x="877014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41" name="Freeform 5">
            <a:extLst>
              <a:ext uri="{FF2B5EF4-FFF2-40B4-BE49-F238E27FC236}">
                <a16:creationId xmlns:a16="http://schemas.microsoft.com/office/drawing/2014/main" id="{DA9355A1-AFF3-49B5-8161-79FD9B4B2D14}"/>
              </a:ext>
            </a:extLst>
          </p:cNvPr>
          <p:cNvSpPr>
            <a:spLocks/>
          </p:cNvSpPr>
          <p:nvPr/>
        </p:nvSpPr>
        <p:spPr bwMode="auto">
          <a:xfrm>
            <a:off x="907255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838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5">
          <p15:clr>
            <a:srgbClr val="5ACBF0"/>
          </p15:clr>
        </p15:guide>
        <p15:guide id="3" orient="horz" pos="2243">
          <p15:clr>
            <a:srgbClr val="5ACBF0"/>
          </p15:clr>
        </p15:guide>
        <p15:guide id="4" orient="horz" pos="24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143976" y="2149356"/>
            <a:ext cx="6856048" cy="461665"/>
          </a:xfr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350" kern="1200" dirty="0">
                <a:solidFill>
                  <a:schemeClr val="tx1"/>
                </a:solidFill>
                <a:latin typeface="+mn-lt"/>
                <a:ea typeface="+mn-ea"/>
                <a:cs typeface="+mn-cs"/>
              </a:defRPr>
            </a:lvl1pPr>
          </a:lstStyle>
          <a:p>
            <a:pPr lvl="0"/>
            <a:r>
              <a:rPr lang="en-US"/>
              <a:t>Insert content here</a:t>
            </a:r>
          </a:p>
        </p:txBody>
      </p:sp>
      <p:sp>
        <p:nvSpPr>
          <p:cNvPr id="2" name="Freeform 5">
            <a:extLst>
              <a:ext uri="{FF2B5EF4-FFF2-40B4-BE49-F238E27FC236}">
                <a16:creationId xmlns:a16="http://schemas.microsoft.com/office/drawing/2014/main" id="{2DC4114B-0609-4C4D-B543-47A78CCD924E}"/>
              </a:ext>
            </a:extLst>
          </p:cNvPr>
          <p:cNvSpPr>
            <a:spLocks/>
          </p:cNvSpPr>
          <p:nvPr/>
        </p:nvSpPr>
        <p:spPr bwMode="auto">
          <a:xfrm>
            <a:off x="0"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3" name="Freeform 5">
            <a:extLst>
              <a:ext uri="{FF2B5EF4-FFF2-40B4-BE49-F238E27FC236}">
                <a16:creationId xmlns:a16="http://schemas.microsoft.com/office/drawing/2014/main" id="{F4991A45-6BE7-41F5-A26B-FEDE1476FA01}"/>
              </a:ext>
            </a:extLst>
          </p:cNvPr>
          <p:cNvSpPr>
            <a:spLocks/>
          </p:cNvSpPr>
          <p:nvPr/>
        </p:nvSpPr>
        <p:spPr bwMode="auto">
          <a:xfrm>
            <a:off x="302419"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4" name="Freeform 5">
            <a:extLst>
              <a:ext uri="{FF2B5EF4-FFF2-40B4-BE49-F238E27FC236}">
                <a16:creationId xmlns:a16="http://schemas.microsoft.com/office/drawing/2014/main" id="{1E524AC6-1148-4420-9876-811DD3A6CFA3}"/>
              </a:ext>
            </a:extLst>
          </p:cNvPr>
          <p:cNvSpPr>
            <a:spLocks/>
          </p:cNvSpPr>
          <p:nvPr/>
        </p:nvSpPr>
        <p:spPr bwMode="auto">
          <a:xfrm>
            <a:off x="604838"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1" name="Freeform 5">
            <a:extLst>
              <a:ext uri="{FF2B5EF4-FFF2-40B4-BE49-F238E27FC236}">
                <a16:creationId xmlns:a16="http://schemas.microsoft.com/office/drawing/2014/main" id="{3FB0D408-43F7-461D-BFDF-08A3F869B01B}"/>
              </a:ext>
            </a:extLst>
          </p:cNvPr>
          <p:cNvSpPr>
            <a:spLocks/>
          </p:cNvSpPr>
          <p:nvPr/>
        </p:nvSpPr>
        <p:spPr bwMode="auto">
          <a:xfrm>
            <a:off x="907256"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3BFEC4BA-AD08-41E5-B485-5D76779BD22C}"/>
              </a:ext>
            </a:extLst>
          </p:cNvPr>
          <p:cNvSpPr>
            <a:spLocks/>
          </p:cNvSpPr>
          <p:nvPr/>
        </p:nvSpPr>
        <p:spPr bwMode="auto">
          <a:xfrm>
            <a:off x="1209675"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3" name="Freeform 5">
            <a:extLst>
              <a:ext uri="{FF2B5EF4-FFF2-40B4-BE49-F238E27FC236}">
                <a16:creationId xmlns:a16="http://schemas.microsoft.com/office/drawing/2014/main" id="{DCADCEEA-F24D-44AB-922F-8772E0343F65}"/>
              </a:ext>
            </a:extLst>
          </p:cNvPr>
          <p:cNvSpPr>
            <a:spLocks/>
          </p:cNvSpPr>
          <p:nvPr/>
        </p:nvSpPr>
        <p:spPr bwMode="auto">
          <a:xfrm>
            <a:off x="151209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5" name="Freeform 5">
            <a:extLst>
              <a:ext uri="{FF2B5EF4-FFF2-40B4-BE49-F238E27FC236}">
                <a16:creationId xmlns:a16="http://schemas.microsoft.com/office/drawing/2014/main" id="{A787DE99-F548-4F27-BD73-008223ADC626}"/>
              </a:ext>
            </a:extLst>
          </p:cNvPr>
          <p:cNvSpPr>
            <a:spLocks/>
          </p:cNvSpPr>
          <p:nvPr/>
        </p:nvSpPr>
        <p:spPr bwMode="auto">
          <a:xfrm>
            <a:off x="1814513"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7684DD24-7DDA-4D86-9D3A-4AF92794D2AB}"/>
              </a:ext>
            </a:extLst>
          </p:cNvPr>
          <p:cNvSpPr>
            <a:spLocks/>
          </p:cNvSpPr>
          <p:nvPr/>
        </p:nvSpPr>
        <p:spPr bwMode="auto">
          <a:xfrm>
            <a:off x="2116931"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29" name="Freeform 5">
            <a:extLst>
              <a:ext uri="{FF2B5EF4-FFF2-40B4-BE49-F238E27FC236}">
                <a16:creationId xmlns:a16="http://schemas.microsoft.com/office/drawing/2014/main" id="{1B9B85DC-2B9F-4D61-8259-DFBAE7153C86}"/>
              </a:ext>
            </a:extLst>
          </p:cNvPr>
          <p:cNvSpPr>
            <a:spLocks/>
          </p:cNvSpPr>
          <p:nvPr/>
        </p:nvSpPr>
        <p:spPr bwMode="auto">
          <a:xfrm>
            <a:off x="2419350"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31" name="Freeform 5">
            <a:extLst>
              <a:ext uri="{FF2B5EF4-FFF2-40B4-BE49-F238E27FC236}">
                <a16:creationId xmlns:a16="http://schemas.microsoft.com/office/drawing/2014/main" id="{A3C2DDF8-77DE-44E7-82EB-BD2B109B8FDF}"/>
              </a:ext>
            </a:extLst>
          </p:cNvPr>
          <p:cNvSpPr>
            <a:spLocks/>
          </p:cNvSpPr>
          <p:nvPr/>
        </p:nvSpPr>
        <p:spPr bwMode="auto">
          <a:xfrm>
            <a:off x="2721769"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FA74D4D0-7595-4C86-991E-ACC5FA41CC6C}"/>
              </a:ext>
            </a:extLst>
          </p:cNvPr>
          <p:cNvSpPr>
            <a:spLocks/>
          </p:cNvSpPr>
          <p:nvPr/>
        </p:nvSpPr>
        <p:spPr bwMode="auto">
          <a:xfrm>
            <a:off x="3024188"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35" name="Freeform 5">
            <a:extLst>
              <a:ext uri="{FF2B5EF4-FFF2-40B4-BE49-F238E27FC236}">
                <a16:creationId xmlns:a16="http://schemas.microsoft.com/office/drawing/2014/main" id="{23157884-97DA-4B49-BAA8-4F244EF86883}"/>
              </a:ext>
            </a:extLst>
          </p:cNvPr>
          <p:cNvSpPr>
            <a:spLocks/>
          </p:cNvSpPr>
          <p:nvPr/>
        </p:nvSpPr>
        <p:spPr bwMode="auto">
          <a:xfrm>
            <a:off x="3326606"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37" name="Freeform 5">
            <a:extLst>
              <a:ext uri="{FF2B5EF4-FFF2-40B4-BE49-F238E27FC236}">
                <a16:creationId xmlns:a16="http://schemas.microsoft.com/office/drawing/2014/main" id="{07CDB3B0-5CB6-43DA-A0C1-5990C23AB10D}"/>
              </a:ext>
            </a:extLst>
          </p:cNvPr>
          <p:cNvSpPr>
            <a:spLocks/>
          </p:cNvSpPr>
          <p:nvPr/>
        </p:nvSpPr>
        <p:spPr bwMode="auto">
          <a:xfrm>
            <a:off x="3629025"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39" name="Freeform 5">
            <a:extLst>
              <a:ext uri="{FF2B5EF4-FFF2-40B4-BE49-F238E27FC236}">
                <a16:creationId xmlns:a16="http://schemas.microsoft.com/office/drawing/2014/main" id="{A932886D-EB20-4026-9D6E-687F61B1AA23}"/>
              </a:ext>
            </a:extLst>
          </p:cNvPr>
          <p:cNvSpPr>
            <a:spLocks/>
          </p:cNvSpPr>
          <p:nvPr/>
        </p:nvSpPr>
        <p:spPr bwMode="auto">
          <a:xfrm>
            <a:off x="393144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41" name="Freeform 5">
            <a:extLst>
              <a:ext uri="{FF2B5EF4-FFF2-40B4-BE49-F238E27FC236}">
                <a16:creationId xmlns:a16="http://schemas.microsoft.com/office/drawing/2014/main" id="{3E812D95-DE21-4AE5-8F40-2DB182F3DEB9}"/>
              </a:ext>
            </a:extLst>
          </p:cNvPr>
          <p:cNvSpPr>
            <a:spLocks/>
          </p:cNvSpPr>
          <p:nvPr/>
        </p:nvSpPr>
        <p:spPr bwMode="auto">
          <a:xfrm>
            <a:off x="4233863"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43" name="Freeform 5">
            <a:extLst>
              <a:ext uri="{FF2B5EF4-FFF2-40B4-BE49-F238E27FC236}">
                <a16:creationId xmlns:a16="http://schemas.microsoft.com/office/drawing/2014/main" id="{210B2D4F-6E86-4287-8EA1-EA3A728A112A}"/>
              </a:ext>
            </a:extLst>
          </p:cNvPr>
          <p:cNvSpPr>
            <a:spLocks/>
          </p:cNvSpPr>
          <p:nvPr/>
        </p:nvSpPr>
        <p:spPr bwMode="auto">
          <a:xfrm>
            <a:off x="4536281"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45" name="Freeform 5">
            <a:extLst>
              <a:ext uri="{FF2B5EF4-FFF2-40B4-BE49-F238E27FC236}">
                <a16:creationId xmlns:a16="http://schemas.microsoft.com/office/drawing/2014/main" id="{1E976474-73A7-4C5B-9BBB-2F877FE899E6}"/>
              </a:ext>
            </a:extLst>
          </p:cNvPr>
          <p:cNvSpPr>
            <a:spLocks/>
          </p:cNvSpPr>
          <p:nvPr/>
        </p:nvSpPr>
        <p:spPr bwMode="auto">
          <a:xfrm>
            <a:off x="4838700"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47" name="Freeform 5">
            <a:extLst>
              <a:ext uri="{FF2B5EF4-FFF2-40B4-BE49-F238E27FC236}">
                <a16:creationId xmlns:a16="http://schemas.microsoft.com/office/drawing/2014/main" id="{465A6564-AC40-4493-A583-1FFB6C3E9DD9}"/>
              </a:ext>
            </a:extLst>
          </p:cNvPr>
          <p:cNvSpPr>
            <a:spLocks/>
          </p:cNvSpPr>
          <p:nvPr/>
        </p:nvSpPr>
        <p:spPr bwMode="auto">
          <a:xfrm>
            <a:off x="5141119"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49" name="Freeform 5">
            <a:extLst>
              <a:ext uri="{FF2B5EF4-FFF2-40B4-BE49-F238E27FC236}">
                <a16:creationId xmlns:a16="http://schemas.microsoft.com/office/drawing/2014/main" id="{6954C064-7CB0-4288-BE96-E91AC7F876F2}"/>
              </a:ext>
            </a:extLst>
          </p:cNvPr>
          <p:cNvSpPr>
            <a:spLocks/>
          </p:cNvSpPr>
          <p:nvPr/>
        </p:nvSpPr>
        <p:spPr bwMode="auto">
          <a:xfrm>
            <a:off x="5443538"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51" name="Freeform 5">
            <a:extLst>
              <a:ext uri="{FF2B5EF4-FFF2-40B4-BE49-F238E27FC236}">
                <a16:creationId xmlns:a16="http://schemas.microsoft.com/office/drawing/2014/main" id="{90BB86D8-7370-4CF9-8DCC-597757CFC2FB}"/>
              </a:ext>
            </a:extLst>
          </p:cNvPr>
          <p:cNvSpPr>
            <a:spLocks/>
          </p:cNvSpPr>
          <p:nvPr/>
        </p:nvSpPr>
        <p:spPr bwMode="auto">
          <a:xfrm>
            <a:off x="5745956"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53" name="Freeform 5">
            <a:extLst>
              <a:ext uri="{FF2B5EF4-FFF2-40B4-BE49-F238E27FC236}">
                <a16:creationId xmlns:a16="http://schemas.microsoft.com/office/drawing/2014/main" id="{D8B61089-5F8D-4533-AFA2-5E4CFABC7955}"/>
              </a:ext>
            </a:extLst>
          </p:cNvPr>
          <p:cNvSpPr>
            <a:spLocks/>
          </p:cNvSpPr>
          <p:nvPr/>
        </p:nvSpPr>
        <p:spPr bwMode="auto">
          <a:xfrm>
            <a:off x="6048375"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55" name="Freeform 5">
            <a:extLst>
              <a:ext uri="{FF2B5EF4-FFF2-40B4-BE49-F238E27FC236}">
                <a16:creationId xmlns:a16="http://schemas.microsoft.com/office/drawing/2014/main" id="{C3DAA582-A4E2-4D0D-9142-F0A4E91DF0FF}"/>
              </a:ext>
            </a:extLst>
          </p:cNvPr>
          <p:cNvSpPr>
            <a:spLocks/>
          </p:cNvSpPr>
          <p:nvPr/>
        </p:nvSpPr>
        <p:spPr bwMode="auto">
          <a:xfrm>
            <a:off x="635079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57" name="Freeform 5">
            <a:extLst>
              <a:ext uri="{FF2B5EF4-FFF2-40B4-BE49-F238E27FC236}">
                <a16:creationId xmlns:a16="http://schemas.microsoft.com/office/drawing/2014/main" id="{0330153D-7AC7-4FEE-B014-E16DDA9F990D}"/>
              </a:ext>
            </a:extLst>
          </p:cNvPr>
          <p:cNvSpPr>
            <a:spLocks/>
          </p:cNvSpPr>
          <p:nvPr/>
        </p:nvSpPr>
        <p:spPr bwMode="auto">
          <a:xfrm>
            <a:off x="6653213"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59" name="Freeform 5">
            <a:extLst>
              <a:ext uri="{FF2B5EF4-FFF2-40B4-BE49-F238E27FC236}">
                <a16:creationId xmlns:a16="http://schemas.microsoft.com/office/drawing/2014/main" id="{9FE05360-0BAD-4CD0-912B-2EFB0A93B25F}"/>
              </a:ext>
            </a:extLst>
          </p:cNvPr>
          <p:cNvSpPr>
            <a:spLocks/>
          </p:cNvSpPr>
          <p:nvPr/>
        </p:nvSpPr>
        <p:spPr bwMode="auto">
          <a:xfrm>
            <a:off x="6955631"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61" name="Freeform 5">
            <a:extLst>
              <a:ext uri="{FF2B5EF4-FFF2-40B4-BE49-F238E27FC236}">
                <a16:creationId xmlns:a16="http://schemas.microsoft.com/office/drawing/2014/main" id="{2BB69768-4BF4-4369-941D-7F83EA731EC1}"/>
              </a:ext>
            </a:extLst>
          </p:cNvPr>
          <p:cNvSpPr>
            <a:spLocks/>
          </p:cNvSpPr>
          <p:nvPr/>
        </p:nvSpPr>
        <p:spPr bwMode="auto">
          <a:xfrm>
            <a:off x="7862888"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63" name="Freeform 5">
            <a:extLst>
              <a:ext uri="{FF2B5EF4-FFF2-40B4-BE49-F238E27FC236}">
                <a16:creationId xmlns:a16="http://schemas.microsoft.com/office/drawing/2014/main" id="{51F585F2-FB0F-4846-9CD2-11F7FF96FD97}"/>
              </a:ext>
            </a:extLst>
          </p:cNvPr>
          <p:cNvSpPr>
            <a:spLocks/>
          </p:cNvSpPr>
          <p:nvPr/>
        </p:nvSpPr>
        <p:spPr bwMode="auto">
          <a:xfrm>
            <a:off x="7258050"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17" name="Freeform 5">
            <a:extLst>
              <a:ext uri="{FF2B5EF4-FFF2-40B4-BE49-F238E27FC236}">
                <a16:creationId xmlns:a16="http://schemas.microsoft.com/office/drawing/2014/main" id="{CBE3430D-F606-4308-B49E-D9AAD7125090}"/>
              </a:ext>
            </a:extLst>
          </p:cNvPr>
          <p:cNvSpPr>
            <a:spLocks/>
          </p:cNvSpPr>
          <p:nvPr/>
        </p:nvSpPr>
        <p:spPr bwMode="auto">
          <a:xfrm>
            <a:off x="7560469"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19" name="Freeform 5">
            <a:extLst>
              <a:ext uri="{FF2B5EF4-FFF2-40B4-BE49-F238E27FC236}">
                <a16:creationId xmlns:a16="http://schemas.microsoft.com/office/drawing/2014/main" id="{DBCBDCF3-6847-4191-A872-E8389FEBE08D}"/>
              </a:ext>
            </a:extLst>
          </p:cNvPr>
          <p:cNvSpPr>
            <a:spLocks/>
          </p:cNvSpPr>
          <p:nvPr/>
        </p:nvSpPr>
        <p:spPr bwMode="auto">
          <a:xfrm>
            <a:off x="8165306"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1" name="Freeform 5">
            <a:extLst>
              <a:ext uri="{FF2B5EF4-FFF2-40B4-BE49-F238E27FC236}">
                <a16:creationId xmlns:a16="http://schemas.microsoft.com/office/drawing/2014/main" id="{1F7B483D-EB1A-45B5-B1AD-0EAE7F64763C}"/>
              </a:ext>
            </a:extLst>
          </p:cNvPr>
          <p:cNvSpPr>
            <a:spLocks/>
          </p:cNvSpPr>
          <p:nvPr/>
        </p:nvSpPr>
        <p:spPr bwMode="auto">
          <a:xfrm>
            <a:off x="8467725"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3" name="Freeform 5">
            <a:extLst>
              <a:ext uri="{FF2B5EF4-FFF2-40B4-BE49-F238E27FC236}">
                <a16:creationId xmlns:a16="http://schemas.microsoft.com/office/drawing/2014/main" id="{B3466B6D-9C19-4F9A-8173-BC98E52B1023}"/>
              </a:ext>
            </a:extLst>
          </p:cNvPr>
          <p:cNvSpPr>
            <a:spLocks/>
          </p:cNvSpPr>
          <p:nvPr/>
        </p:nvSpPr>
        <p:spPr bwMode="auto">
          <a:xfrm>
            <a:off x="877014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5" name="Freeform 5">
            <a:extLst>
              <a:ext uri="{FF2B5EF4-FFF2-40B4-BE49-F238E27FC236}">
                <a16:creationId xmlns:a16="http://schemas.microsoft.com/office/drawing/2014/main" id="{9C4E25A9-A7F7-4238-B98D-A72344849620}"/>
              </a:ext>
            </a:extLst>
          </p:cNvPr>
          <p:cNvSpPr>
            <a:spLocks/>
          </p:cNvSpPr>
          <p:nvPr/>
        </p:nvSpPr>
        <p:spPr bwMode="auto">
          <a:xfrm>
            <a:off x="9072554" y="328749"/>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7" name="Freeform 5">
            <a:extLst>
              <a:ext uri="{FF2B5EF4-FFF2-40B4-BE49-F238E27FC236}">
                <a16:creationId xmlns:a16="http://schemas.microsoft.com/office/drawing/2014/main" id="{582162BB-6F36-41B5-B5AD-B7FD4177E530}"/>
              </a:ext>
            </a:extLst>
          </p:cNvPr>
          <p:cNvSpPr>
            <a:spLocks/>
          </p:cNvSpPr>
          <p:nvPr/>
        </p:nvSpPr>
        <p:spPr bwMode="auto">
          <a:xfrm>
            <a:off x="0"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29" name="Freeform 5">
            <a:extLst>
              <a:ext uri="{FF2B5EF4-FFF2-40B4-BE49-F238E27FC236}">
                <a16:creationId xmlns:a16="http://schemas.microsoft.com/office/drawing/2014/main" id="{652516D9-F1FA-4063-ADA2-9B081A2D5A2E}"/>
              </a:ext>
            </a:extLst>
          </p:cNvPr>
          <p:cNvSpPr>
            <a:spLocks/>
          </p:cNvSpPr>
          <p:nvPr/>
        </p:nvSpPr>
        <p:spPr bwMode="auto">
          <a:xfrm>
            <a:off x="302419"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1" name="Freeform 5">
            <a:extLst>
              <a:ext uri="{FF2B5EF4-FFF2-40B4-BE49-F238E27FC236}">
                <a16:creationId xmlns:a16="http://schemas.microsoft.com/office/drawing/2014/main" id="{1C6A6B49-4641-48E9-8819-769AAE00B198}"/>
              </a:ext>
            </a:extLst>
          </p:cNvPr>
          <p:cNvSpPr>
            <a:spLocks/>
          </p:cNvSpPr>
          <p:nvPr/>
        </p:nvSpPr>
        <p:spPr bwMode="auto">
          <a:xfrm>
            <a:off x="604838"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3" name="Freeform 5">
            <a:extLst>
              <a:ext uri="{FF2B5EF4-FFF2-40B4-BE49-F238E27FC236}">
                <a16:creationId xmlns:a16="http://schemas.microsoft.com/office/drawing/2014/main" id="{B1530B27-CB32-4FD6-ADCD-696B9A77D606}"/>
              </a:ext>
            </a:extLst>
          </p:cNvPr>
          <p:cNvSpPr>
            <a:spLocks/>
          </p:cNvSpPr>
          <p:nvPr/>
        </p:nvSpPr>
        <p:spPr bwMode="auto">
          <a:xfrm>
            <a:off x="907256"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5" name="Freeform 5">
            <a:extLst>
              <a:ext uri="{FF2B5EF4-FFF2-40B4-BE49-F238E27FC236}">
                <a16:creationId xmlns:a16="http://schemas.microsoft.com/office/drawing/2014/main" id="{BAFEEEB6-FF84-414F-A371-D3F809A1C86D}"/>
              </a:ext>
            </a:extLst>
          </p:cNvPr>
          <p:cNvSpPr>
            <a:spLocks/>
          </p:cNvSpPr>
          <p:nvPr/>
        </p:nvSpPr>
        <p:spPr bwMode="auto">
          <a:xfrm>
            <a:off x="1209675"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0F8F801F-06E9-4E1C-A137-226729983354}"/>
              </a:ext>
            </a:extLst>
          </p:cNvPr>
          <p:cNvSpPr>
            <a:spLocks/>
          </p:cNvSpPr>
          <p:nvPr/>
        </p:nvSpPr>
        <p:spPr bwMode="auto">
          <a:xfrm>
            <a:off x="151209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9" name="Freeform 5">
            <a:extLst>
              <a:ext uri="{FF2B5EF4-FFF2-40B4-BE49-F238E27FC236}">
                <a16:creationId xmlns:a16="http://schemas.microsoft.com/office/drawing/2014/main" id="{3062C679-537B-4565-B111-60C31A15ACF4}"/>
              </a:ext>
            </a:extLst>
          </p:cNvPr>
          <p:cNvSpPr>
            <a:spLocks/>
          </p:cNvSpPr>
          <p:nvPr/>
        </p:nvSpPr>
        <p:spPr bwMode="auto">
          <a:xfrm>
            <a:off x="1814513"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887EEB3A-4213-464A-87A3-D2DAF47421F5}"/>
              </a:ext>
            </a:extLst>
          </p:cNvPr>
          <p:cNvSpPr>
            <a:spLocks/>
          </p:cNvSpPr>
          <p:nvPr/>
        </p:nvSpPr>
        <p:spPr bwMode="auto">
          <a:xfrm>
            <a:off x="2116931"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3" name="Freeform 5">
            <a:extLst>
              <a:ext uri="{FF2B5EF4-FFF2-40B4-BE49-F238E27FC236}">
                <a16:creationId xmlns:a16="http://schemas.microsoft.com/office/drawing/2014/main" id="{ADC86261-F90C-45E0-A168-7581A8C02C38}"/>
              </a:ext>
            </a:extLst>
          </p:cNvPr>
          <p:cNvSpPr>
            <a:spLocks/>
          </p:cNvSpPr>
          <p:nvPr/>
        </p:nvSpPr>
        <p:spPr bwMode="auto">
          <a:xfrm>
            <a:off x="2419350"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5" name="Freeform 5">
            <a:extLst>
              <a:ext uri="{FF2B5EF4-FFF2-40B4-BE49-F238E27FC236}">
                <a16:creationId xmlns:a16="http://schemas.microsoft.com/office/drawing/2014/main" id="{504DD272-AA18-4EE6-AA29-9F6F74F23909}"/>
              </a:ext>
            </a:extLst>
          </p:cNvPr>
          <p:cNvSpPr>
            <a:spLocks/>
          </p:cNvSpPr>
          <p:nvPr/>
        </p:nvSpPr>
        <p:spPr bwMode="auto">
          <a:xfrm>
            <a:off x="2721769"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7" name="Freeform 5">
            <a:extLst>
              <a:ext uri="{FF2B5EF4-FFF2-40B4-BE49-F238E27FC236}">
                <a16:creationId xmlns:a16="http://schemas.microsoft.com/office/drawing/2014/main" id="{8BCD198C-85D1-4065-9D67-82D3B38E1C37}"/>
              </a:ext>
            </a:extLst>
          </p:cNvPr>
          <p:cNvSpPr>
            <a:spLocks/>
          </p:cNvSpPr>
          <p:nvPr/>
        </p:nvSpPr>
        <p:spPr bwMode="auto">
          <a:xfrm>
            <a:off x="3024188"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9" name="Freeform 5">
            <a:extLst>
              <a:ext uri="{FF2B5EF4-FFF2-40B4-BE49-F238E27FC236}">
                <a16:creationId xmlns:a16="http://schemas.microsoft.com/office/drawing/2014/main" id="{2900C489-4586-4F04-BD13-FF483556032E}"/>
              </a:ext>
            </a:extLst>
          </p:cNvPr>
          <p:cNvSpPr>
            <a:spLocks/>
          </p:cNvSpPr>
          <p:nvPr/>
        </p:nvSpPr>
        <p:spPr bwMode="auto">
          <a:xfrm>
            <a:off x="3326606"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1" name="Freeform 5">
            <a:extLst>
              <a:ext uri="{FF2B5EF4-FFF2-40B4-BE49-F238E27FC236}">
                <a16:creationId xmlns:a16="http://schemas.microsoft.com/office/drawing/2014/main" id="{FFF75EF5-F4A4-47DF-B2E8-27AF735DAE67}"/>
              </a:ext>
            </a:extLst>
          </p:cNvPr>
          <p:cNvSpPr>
            <a:spLocks/>
          </p:cNvSpPr>
          <p:nvPr/>
        </p:nvSpPr>
        <p:spPr bwMode="auto">
          <a:xfrm>
            <a:off x="3629025"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3" name="Freeform 5">
            <a:extLst>
              <a:ext uri="{FF2B5EF4-FFF2-40B4-BE49-F238E27FC236}">
                <a16:creationId xmlns:a16="http://schemas.microsoft.com/office/drawing/2014/main" id="{0C8AD0A5-DBDC-4519-871E-FE913951AE59}"/>
              </a:ext>
            </a:extLst>
          </p:cNvPr>
          <p:cNvSpPr>
            <a:spLocks/>
          </p:cNvSpPr>
          <p:nvPr/>
        </p:nvSpPr>
        <p:spPr bwMode="auto">
          <a:xfrm>
            <a:off x="393144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5" name="Freeform 5">
            <a:extLst>
              <a:ext uri="{FF2B5EF4-FFF2-40B4-BE49-F238E27FC236}">
                <a16:creationId xmlns:a16="http://schemas.microsoft.com/office/drawing/2014/main" id="{5417658F-66B2-4FE7-A854-CC3AE0F7EB74}"/>
              </a:ext>
            </a:extLst>
          </p:cNvPr>
          <p:cNvSpPr>
            <a:spLocks/>
          </p:cNvSpPr>
          <p:nvPr/>
        </p:nvSpPr>
        <p:spPr bwMode="auto">
          <a:xfrm>
            <a:off x="4233863"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7" name="Freeform 5">
            <a:extLst>
              <a:ext uri="{FF2B5EF4-FFF2-40B4-BE49-F238E27FC236}">
                <a16:creationId xmlns:a16="http://schemas.microsoft.com/office/drawing/2014/main" id="{A81C42B8-9501-457C-9DBC-BA397001DE6B}"/>
              </a:ext>
            </a:extLst>
          </p:cNvPr>
          <p:cNvSpPr>
            <a:spLocks/>
          </p:cNvSpPr>
          <p:nvPr/>
        </p:nvSpPr>
        <p:spPr bwMode="auto">
          <a:xfrm>
            <a:off x="4536281"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59" name="Freeform 5">
            <a:extLst>
              <a:ext uri="{FF2B5EF4-FFF2-40B4-BE49-F238E27FC236}">
                <a16:creationId xmlns:a16="http://schemas.microsoft.com/office/drawing/2014/main" id="{1E20BB75-9E81-42DF-B4BF-5B6987919CEC}"/>
              </a:ext>
            </a:extLst>
          </p:cNvPr>
          <p:cNvSpPr>
            <a:spLocks/>
          </p:cNvSpPr>
          <p:nvPr/>
        </p:nvSpPr>
        <p:spPr bwMode="auto">
          <a:xfrm>
            <a:off x="4838700"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1" name="Freeform 5">
            <a:extLst>
              <a:ext uri="{FF2B5EF4-FFF2-40B4-BE49-F238E27FC236}">
                <a16:creationId xmlns:a16="http://schemas.microsoft.com/office/drawing/2014/main" id="{D01EE500-D7A1-4352-BAD2-B850ACC4BC6A}"/>
              </a:ext>
            </a:extLst>
          </p:cNvPr>
          <p:cNvSpPr>
            <a:spLocks/>
          </p:cNvSpPr>
          <p:nvPr/>
        </p:nvSpPr>
        <p:spPr bwMode="auto">
          <a:xfrm>
            <a:off x="5141119"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3" name="Freeform 5">
            <a:extLst>
              <a:ext uri="{FF2B5EF4-FFF2-40B4-BE49-F238E27FC236}">
                <a16:creationId xmlns:a16="http://schemas.microsoft.com/office/drawing/2014/main" id="{1587723F-EB9C-433F-ACA5-343CDE53B4CA}"/>
              </a:ext>
            </a:extLst>
          </p:cNvPr>
          <p:cNvSpPr>
            <a:spLocks/>
          </p:cNvSpPr>
          <p:nvPr/>
        </p:nvSpPr>
        <p:spPr bwMode="auto">
          <a:xfrm>
            <a:off x="5443538"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5" name="Freeform 5">
            <a:extLst>
              <a:ext uri="{FF2B5EF4-FFF2-40B4-BE49-F238E27FC236}">
                <a16:creationId xmlns:a16="http://schemas.microsoft.com/office/drawing/2014/main" id="{3B89FD7D-E9C3-4C00-9808-59AAFB03163F}"/>
              </a:ext>
            </a:extLst>
          </p:cNvPr>
          <p:cNvSpPr>
            <a:spLocks/>
          </p:cNvSpPr>
          <p:nvPr/>
        </p:nvSpPr>
        <p:spPr bwMode="auto">
          <a:xfrm>
            <a:off x="5745956"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7" name="Freeform 5">
            <a:extLst>
              <a:ext uri="{FF2B5EF4-FFF2-40B4-BE49-F238E27FC236}">
                <a16:creationId xmlns:a16="http://schemas.microsoft.com/office/drawing/2014/main" id="{6E04DD36-8E16-472A-941F-022D2E9A88A8}"/>
              </a:ext>
            </a:extLst>
          </p:cNvPr>
          <p:cNvSpPr>
            <a:spLocks/>
          </p:cNvSpPr>
          <p:nvPr/>
        </p:nvSpPr>
        <p:spPr bwMode="auto">
          <a:xfrm>
            <a:off x="6048375"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69" name="Freeform 5">
            <a:extLst>
              <a:ext uri="{FF2B5EF4-FFF2-40B4-BE49-F238E27FC236}">
                <a16:creationId xmlns:a16="http://schemas.microsoft.com/office/drawing/2014/main" id="{12E1B3B0-875B-4233-B21E-CFCC3D054FB2}"/>
              </a:ext>
            </a:extLst>
          </p:cNvPr>
          <p:cNvSpPr>
            <a:spLocks/>
          </p:cNvSpPr>
          <p:nvPr/>
        </p:nvSpPr>
        <p:spPr bwMode="auto">
          <a:xfrm>
            <a:off x="635079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EEFA6ADA-AE04-43D9-AEBA-6D4B6101D19D}"/>
              </a:ext>
            </a:extLst>
          </p:cNvPr>
          <p:cNvSpPr>
            <a:spLocks/>
          </p:cNvSpPr>
          <p:nvPr/>
        </p:nvSpPr>
        <p:spPr bwMode="auto">
          <a:xfrm>
            <a:off x="6653213"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3" name="Freeform 5">
            <a:extLst>
              <a:ext uri="{FF2B5EF4-FFF2-40B4-BE49-F238E27FC236}">
                <a16:creationId xmlns:a16="http://schemas.microsoft.com/office/drawing/2014/main" id="{EF5B0E26-2791-4B14-B592-172C2FAC6FE5}"/>
              </a:ext>
            </a:extLst>
          </p:cNvPr>
          <p:cNvSpPr>
            <a:spLocks/>
          </p:cNvSpPr>
          <p:nvPr/>
        </p:nvSpPr>
        <p:spPr bwMode="auto">
          <a:xfrm>
            <a:off x="6955631"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5" name="Freeform 5">
            <a:extLst>
              <a:ext uri="{FF2B5EF4-FFF2-40B4-BE49-F238E27FC236}">
                <a16:creationId xmlns:a16="http://schemas.microsoft.com/office/drawing/2014/main" id="{7CDA8C23-F3D0-475C-8B0B-D2483AECFAB8}"/>
              </a:ext>
            </a:extLst>
          </p:cNvPr>
          <p:cNvSpPr>
            <a:spLocks/>
          </p:cNvSpPr>
          <p:nvPr/>
        </p:nvSpPr>
        <p:spPr bwMode="auto">
          <a:xfrm>
            <a:off x="7862888"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7" name="Freeform 5">
            <a:extLst>
              <a:ext uri="{FF2B5EF4-FFF2-40B4-BE49-F238E27FC236}">
                <a16:creationId xmlns:a16="http://schemas.microsoft.com/office/drawing/2014/main" id="{A6895141-163A-4201-B333-6467D533F440}"/>
              </a:ext>
            </a:extLst>
          </p:cNvPr>
          <p:cNvSpPr>
            <a:spLocks/>
          </p:cNvSpPr>
          <p:nvPr/>
        </p:nvSpPr>
        <p:spPr bwMode="auto">
          <a:xfrm>
            <a:off x="7258050"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79" name="Freeform 5">
            <a:extLst>
              <a:ext uri="{FF2B5EF4-FFF2-40B4-BE49-F238E27FC236}">
                <a16:creationId xmlns:a16="http://schemas.microsoft.com/office/drawing/2014/main" id="{96857859-9A05-4D31-8334-CDC677051A05}"/>
              </a:ext>
            </a:extLst>
          </p:cNvPr>
          <p:cNvSpPr>
            <a:spLocks/>
          </p:cNvSpPr>
          <p:nvPr/>
        </p:nvSpPr>
        <p:spPr bwMode="auto">
          <a:xfrm>
            <a:off x="7560469"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1" name="Freeform 5">
            <a:extLst>
              <a:ext uri="{FF2B5EF4-FFF2-40B4-BE49-F238E27FC236}">
                <a16:creationId xmlns:a16="http://schemas.microsoft.com/office/drawing/2014/main" id="{EBBC59FD-BB44-465C-9882-47450B890D91}"/>
              </a:ext>
            </a:extLst>
          </p:cNvPr>
          <p:cNvSpPr>
            <a:spLocks/>
          </p:cNvSpPr>
          <p:nvPr/>
        </p:nvSpPr>
        <p:spPr bwMode="auto">
          <a:xfrm>
            <a:off x="8165306"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3" name="Freeform 5">
            <a:extLst>
              <a:ext uri="{FF2B5EF4-FFF2-40B4-BE49-F238E27FC236}">
                <a16:creationId xmlns:a16="http://schemas.microsoft.com/office/drawing/2014/main" id="{B55E93B0-6435-4CBB-9B59-5C2C61984C86}"/>
              </a:ext>
            </a:extLst>
          </p:cNvPr>
          <p:cNvSpPr>
            <a:spLocks/>
          </p:cNvSpPr>
          <p:nvPr/>
        </p:nvSpPr>
        <p:spPr bwMode="auto">
          <a:xfrm>
            <a:off x="8467725"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5" name="Freeform 5">
            <a:extLst>
              <a:ext uri="{FF2B5EF4-FFF2-40B4-BE49-F238E27FC236}">
                <a16:creationId xmlns:a16="http://schemas.microsoft.com/office/drawing/2014/main" id="{CB08B145-8F37-4A8A-A4CE-4438007E168A}"/>
              </a:ext>
            </a:extLst>
          </p:cNvPr>
          <p:cNvSpPr>
            <a:spLocks/>
          </p:cNvSpPr>
          <p:nvPr/>
        </p:nvSpPr>
        <p:spPr bwMode="auto">
          <a:xfrm>
            <a:off x="877014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87" name="Freeform 5">
            <a:extLst>
              <a:ext uri="{FF2B5EF4-FFF2-40B4-BE49-F238E27FC236}">
                <a16:creationId xmlns:a16="http://schemas.microsoft.com/office/drawing/2014/main" id="{3B0D020A-90FC-400F-B7B5-63FC994068E4}"/>
              </a:ext>
            </a:extLst>
          </p:cNvPr>
          <p:cNvSpPr>
            <a:spLocks/>
          </p:cNvSpPr>
          <p:nvPr/>
        </p:nvSpPr>
        <p:spPr bwMode="auto">
          <a:xfrm>
            <a:off x="9072554" y="6263822"/>
            <a:ext cx="75819"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40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5">
          <p15:clr>
            <a:srgbClr val="5ACBF0"/>
          </p15:clr>
        </p15:guide>
        <p15:guide id="3" orient="horz" pos="2243">
          <p15:clr>
            <a:srgbClr val="5ACBF0"/>
          </p15:clr>
        </p15:guide>
        <p15:guide id="4" orient="horz" pos="24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ttom Pattern Black">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35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143976" y="2149356"/>
            <a:ext cx="6856048" cy="461665"/>
          </a:xfr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tx1"/>
                </a:solidFill>
                <a:effectLst/>
                <a:latin typeface="+mj-lt"/>
                <a:ea typeface="+mn-ea"/>
                <a:cs typeface="Segoe UI" pitchFamily="34" charset="0"/>
              </a:defRPr>
            </a:lvl1pPr>
          </a:lstStyle>
          <a:p>
            <a:r>
              <a:rPr lang="en-US"/>
              <a:t>Insert Text Here</a:t>
            </a:r>
          </a:p>
        </p:txBody>
      </p:sp>
      <p:pic>
        <p:nvPicPr>
          <p:cNvPr id="3" name="Picture 2">
            <a:extLst>
              <a:ext uri="{FF2B5EF4-FFF2-40B4-BE49-F238E27FC236}">
                <a16:creationId xmlns:a16="http://schemas.microsoft.com/office/drawing/2014/main" id="{9C8B4846-4E60-4E5B-9695-28F923D1D7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4229100" y="1943100"/>
            <a:ext cx="685800" cy="9144000"/>
          </a:xfrm>
          <a:prstGeom prst="rect">
            <a:avLst/>
          </a:prstGeom>
        </p:spPr>
      </p:pic>
    </p:spTree>
    <p:extLst>
      <p:ext uri="{BB962C8B-B14F-4D97-AF65-F5344CB8AC3E}">
        <p14:creationId xmlns:p14="http://schemas.microsoft.com/office/powerpoint/2010/main" val="226509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ttom Pattern Whit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571500" y="870465"/>
            <a:ext cx="8001000" cy="461665"/>
          </a:xfrm>
          <a:noFill/>
        </p:spPr>
        <p:txBody>
          <a:bodyPr wrap="square" lIns="91440" tIns="0" rIns="91440" bIns="0" anchor="b" anchorCtr="0">
            <a:spAutoFit/>
          </a:bodyPr>
          <a:lstStyle>
            <a:lvl1pPr algn="l" defTabSz="699557" rtl="0" eaLnBrk="1" latinLnBrk="0" hangingPunct="1">
              <a:lnSpc>
                <a:spcPct val="100000"/>
              </a:lnSpc>
              <a:spcBef>
                <a:spcPct val="0"/>
              </a:spcBef>
              <a:buNone/>
              <a:defRPr lang="en-US" sz="3000" b="1" i="0" kern="1200" cap="none" spc="-38" baseline="0" dirty="0">
                <a:ln w="3175">
                  <a:noFill/>
                </a:ln>
                <a:solidFill>
                  <a:schemeClr val="accent1"/>
                </a:solidFill>
                <a:effectLst/>
                <a:latin typeface="+mj-lt"/>
                <a:ea typeface="+mn-ea"/>
                <a:cs typeface="Segoe UI" pitchFamily="34" charset="0"/>
              </a:defRPr>
            </a:lvl1pPr>
          </a:lstStyle>
          <a:p>
            <a:r>
              <a:rPr lang="en-US"/>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571500" y="1790699"/>
            <a:ext cx="8001000" cy="685800"/>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350" kern="1200" dirty="0">
                <a:solidFill>
                  <a:schemeClr val="bg2"/>
                </a:solidFill>
                <a:latin typeface="+mn-lt"/>
                <a:ea typeface="+mn-ea"/>
                <a:cs typeface="+mn-cs"/>
              </a:defRPr>
            </a:lvl1pPr>
          </a:lstStyle>
          <a:p>
            <a:pPr lvl="0"/>
            <a:r>
              <a:rPr lang="en-US"/>
              <a:t>Insert content here</a:t>
            </a:r>
          </a:p>
        </p:txBody>
      </p:sp>
      <p:pic>
        <p:nvPicPr>
          <p:cNvPr id="3" name="Picture 2">
            <a:extLst>
              <a:ext uri="{FF2B5EF4-FFF2-40B4-BE49-F238E27FC236}">
                <a16:creationId xmlns:a16="http://schemas.microsoft.com/office/drawing/2014/main" id="{8D8AAE41-A985-425A-934D-615BBE36028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4229100" y="1943100"/>
            <a:ext cx="685800" cy="9144000"/>
          </a:xfrm>
          <a:prstGeom prst="rect">
            <a:avLst/>
          </a:prstGeom>
        </p:spPr>
      </p:pic>
    </p:spTree>
    <p:extLst>
      <p:ext uri="{BB962C8B-B14F-4D97-AF65-F5344CB8AC3E}">
        <p14:creationId xmlns:p14="http://schemas.microsoft.com/office/powerpoint/2010/main" val="266150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B3AA17-CA0A-C74F-9A2A-C6C00BD257F4}" type="datetimeFigureOut">
              <a:rPr lang="en-US" smtClean="0"/>
              <a:t>1/6/24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6A4653-F208-FA45-95AB-B5112D9ACFD7}" type="slidenum">
              <a:rPr lang="en-US" smtClean="0"/>
              <a:t>‹#›</a:t>
            </a:fld>
            <a:endParaRPr lang="en-US"/>
          </a:p>
        </p:txBody>
      </p:sp>
    </p:spTree>
    <p:extLst>
      <p:ext uri="{BB962C8B-B14F-4D97-AF65-F5344CB8AC3E}">
        <p14:creationId xmlns:p14="http://schemas.microsoft.com/office/powerpoint/2010/main" val="173270376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B78C69-89C0-2D4B-A0F3-5C287F1B015F}"/>
              </a:ext>
            </a:extLst>
          </p:cNvPr>
          <p:cNvSpPr>
            <a:spLocks noGrp="1"/>
          </p:cNvSpPr>
          <p:nvPr>
            <p:ph type="title"/>
          </p:nvPr>
        </p:nvSpPr>
        <p:spPr>
          <a:xfrm>
            <a:off x="1143976" y="1879040"/>
            <a:ext cx="6856048" cy="2080009"/>
          </a:xfrm>
        </p:spPr>
        <p:txBody>
          <a:bodyPr/>
          <a:lstStyle/>
          <a:p>
            <a:r>
              <a:rPr lang="en-US" sz="4400" dirty="0"/>
              <a:t>The Taylorsville Road Church Of Christ </a:t>
            </a:r>
            <a:br>
              <a:rPr lang="en-US" sz="4400" dirty="0"/>
            </a:br>
            <a:r>
              <a:rPr lang="en-US" sz="4400" dirty="0"/>
              <a:t>2024 Theme Reveal</a:t>
            </a:r>
          </a:p>
        </p:txBody>
      </p:sp>
    </p:spTree>
    <p:extLst>
      <p:ext uri="{BB962C8B-B14F-4D97-AF65-F5344CB8AC3E}">
        <p14:creationId xmlns:p14="http://schemas.microsoft.com/office/powerpoint/2010/main" val="203720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AECBBB-CD5D-45F5-F010-DAC5E99A176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734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3459480" y="2311399"/>
            <a:ext cx="4478718" cy="2069681"/>
          </a:xfrm>
        </p:spPr>
        <p:txBody>
          <a:bodyPr>
            <a:normAutofit/>
          </a:bodyPr>
          <a:lstStyle/>
          <a:p>
            <a:pPr algn="ctr"/>
            <a:r>
              <a:rPr lang="en-US" sz="4800" b="1" dirty="0"/>
              <a:t>Key Passages for Our Theme</a:t>
            </a:r>
          </a:p>
        </p:txBody>
      </p:sp>
    </p:spTree>
    <p:extLst>
      <p:ext uri="{BB962C8B-B14F-4D97-AF65-F5344CB8AC3E}">
        <p14:creationId xmlns:p14="http://schemas.microsoft.com/office/powerpoint/2010/main" val="11561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F1F0A9-1572-C447-A327-89E34D9A24DB}"/>
              </a:ext>
            </a:extLst>
          </p:cNvPr>
          <p:cNvSpPr>
            <a:spLocks noGrp="1"/>
          </p:cNvSpPr>
          <p:nvPr>
            <p:ph type="body" sz="quarter" idx="12"/>
          </p:nvPr>
        </p:nvSpPr>
        <p:spPr>
          <a:xfrm>
            <a:off x="1647230" y="2638015"/>
            <a:ext cx="5849540" cy="2642826"/>
          </a:xfrm>
        </p:spPr>
        <p:txBody>
          <a:bodyPr/>
          <a:lstStyle/>
          <a:p>
            <a:r>
              <a:rPr lang="en-US" sz="3200" i="1" dirty="0"/>
              <a:t>“I Am Your servant; give me understanding, That I may know Your testimonies.”</a:t>
            </a:r>
          </a:p>
        </p:txBody>
      </p:sp>
      <p:sp>
        <p:nvSpPr>
          <p:cNvPr id="7" name="Title 6">
            <a:extLst>
              <a:ext uri="{FF2B5EF4-FFF2-40B4-BE49-F238E27FC236}">
                <a16:creationId xmlns:a16="http://schemas.microsoft.com/office/drawing/2014/main" id="{DB5357D0-B2E3-A943-80EA-444C24DCDBA8}"/>
              </a:ext>
            </a:extLst>
          </p:cNvPr>
          <p:cNvSpPr>
            <a:spLocks noGrp="1"/>
          </p:cNvSpPr>
          <p:nvPr>
            <p:ph type="title"/>
          </p:nvPr>
        </p:nvSpPr>
        <p:spPr>
          <a:xfrm>
            <a:off x="1143976" y="1577159"/>
            <a:ext cx="6856048" cy="923330"/>
          </a:xfrm>
        </p:spPr>
        <p:txBody>
          <a:bodyPr/>
          <a:lstStyle/>
          <a:p>
            <a:r>
              <a:rPr lang="en-US" sz="6000" dirty="0"/>
              <a:t>Psalm 119:125</a:t>
            </a:r>
          </a:p>
        </p:txBody>
      </p:sp>
    </p:spTree>
    <p:extLst>
      <p:ext uri="{BB962C8B-B14F-4D97-AF65-F5344CB8AC3E}">
        <p14:creationId xmlns:p14="http://schemas.microsoft.com/office/powerpoint/2010/main" val="60760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F1F0A9-1572-C447-A327-89E34D9A24DB}"/>
              </a:ext>
            </a:extLst>
          </p:cNvPr>
          <p:cNvSpPr>
            <a:spLocks noGrp="1"/>
          </p:cNvSpPr>
          <p:nvPr>
            <p:ph type="body" sz="quarter" idx="12"/>
          </p:nvPr>
        </p:nvSpPr>
        <p:spPr>
          <a:xfrm>
            <a:off x="1647230" y="2638015"/>
            <a:ext cx="5849540" cy="2642826"/>
          </a:xfrm>
        </p:spPr>
        <p:txBody>
          <a:bodyPr/>
          <a:lstStyle/>
          <a:p>
            <a:r>
              <a:rPr lang="en-US" sz="3200" i="1" dirty="0"/>
              <a:t>“…and whoever wishes to be first among you shall be slave of all. For even the Son of Man did not come to be served, but to serve, and to give His life a ransom for many.”</a:t>
            </a:r>
          </a:p>
        </p:txBody>
      </p:sp>
      <p:sp>
        <p:nvSpPr>
          <p:cNvPr id="7" name="Title 6">
            <a:extLst>
              <a:ext uri="{FF2B5EF4-FFF2-40B4-BE49-F238E27FC236}">
                <a16:creationId xmlns:a16="http://schemas.microsoft.com/office/drawing/2014/main" id="{DB5357D0-B2E3-A943-80EA-444C24DCDBA8}"/>
              </a:ext>
            </a:extLst>
          </p:cNvPr>
          <p:cNvSpPr>
            <a:spLocks noGrp="1"/>
          </p:cNvSpPr>
          <p:nvPr>
            <p:ph type="title"/>
          </p:nvPr>
        </p:nvSpPr>
        <p:spPr>
          <a:xfrm>
            <a:off x="1143976" y="1577159"/>
            <a:ext cx="6856048" cy="923330"/>
          </a:xfrm>
        </p:spPr>
        <p:txBody>
          <a:bodyPr/>
          <a:lstStyle/>
          <a:p>
            <a:r>
              <a:rPr lang="en-US" sz="6000" dirty="0"/>
              <a:t>Mark:10:44-45</a:t>
            </a:r>
          </a:p>
        </p:txBody>
      </p:sp>
    </p:spTree>
    <p:extLst>
      <p:ext uri="{BB962C8B-B14F-4D97-AF65-F5344CB8AC3E}">
        <p14:creationId xmlns:p14="http://schemas.microsoft.com/office/powerpoint/2010/main" val="180235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F1F0A9-1572-C447-A327-89E34D9A24DB}"/>
              </a:ext>
            </a:extLst>
          </p:cNvPr>
          <p:cNvSpPr>
            <a:spLocks noGrp="1"/>
          </p:cNvSpPr>
          <p:nvPr>
            <p:ph type="body" sz="quarter" idx="12"/>
          </p:nvPr>
        </p:nvSpPr>
        <p:spPr>
          <a:xfrm>
            <a:off x="1647230" y="2638015"/>
            <a:ext cx="5849540" cy="2642826"/>
          </a:xfrm>
        </p:spPr>
        <p:txBody>
          <a:bodyPr/>
          <a:lstStyle/>
          <a:p>
            <a:r>
              <a:rPr lang="en-US" sz="3200" i="1" dirty="0"/>
              <a:t>“For He has had regard for the humble state of His bondslave; For behold, from this time on all generations will count me blessed.”</a:t>
            </a:r>
          </a:p>
        </p:txBody>
      </p:sp>
      <p:sp>
        <p:nvSpPr>
          <p:cNvPr id="7" name="Title 6">
            <a:extLst>
              <a:ext uri="{FF2B5EF4-FFF2-40B4-BE49-F238E27FC236}">
                <a16:creationId xmlns:a16="http://schemas.microsoft.com/office/drawing/2014/main" id="{DB5357D0-B2E3-A943-80EA-444C24DCDBA8}"/>
              </a:ext>
            </a:extLst>
          </p:cNvPr>
          <p:cNvSpPr>
            <a:spLocks noGrp="1"/>
          </p:cNvSpPr>
          <p:nvPr>
            <p:ph type="title"/>
          </p:nvPr>
        </p:nvSpPr>
        <p:spPr>
          <a:xfrm>
            <a:off x="1143976" y="1577159"/>
            <a:ext cx="6856048" cy="923330"/>
          </a:xfrm>
        </p:spPr>
        <p:txBody>
          <a:bodyPr/>
          <a:lstStyle/>
          <a:p>
            <a:r>
              <a:rPr lang="en-US" sz="6000" dirty="0"/>
              <a:t>Luke 1:48</a:t>
            </a:r>
          </a:p>
        </p:txBody>
      </p:sp>
    </p:spTree>
    <p:extLst>
      <p:ext uri="{BB962C8B-B14F-4D97-AF65-F5344CB8AC3E}">
        <p14:creationId xmlns:p14="http://schemas.microsoft.com/office/powerpoint/2010/main" val="226035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F1F0A9-1572-C447-A327-89E34D9A24DB}"/>
              </a:ext>
            </a:extLst>
          </p:cNvPr>
          <p:cNvSpPr>
            <a:spLocks noGrp="1"/>
          </p:cNvSpPr>
          <p:nvPr>
            <p:ph type="body" sz="quarter" idx="12"/>
          </p:nvPr>
        </p:nvSpPr>
        <p:spPr>
          <a:xfrm>
            <a:off x="1647230" y="2638015"/>
            <a:ext cx="5849540" cy="2642826"/>
          </a:xfrm>
        </p:spPr>
        <p:txBody>
          <a:bodyPr/>
          <a:lstStyle/>
          <a:p>
            <a:r>
              <a:rPr lang="en-US" sz="3200" i="1" dirty="0"/>
              <a:t>“Whatever you do, do your work heartily, as for the Lord rather than for men, knowing that from the Lord you will receive the reward of the inheritance. It is the Lord Christ whom you serve.”</a:t>
            </a:r>
          </a:p>
        </p:txBody>
      </p:sp>
      <p:sp>
        <p:nvSpPr>
          <p:cNvPr id="7" name="Title 6">
            <a:extLst>
              <a:ext uri="{FF2B5EF4-FFF2-40B4-BE49-F238E27FC236}">
                <a16:creationId xmlns:a16="http://schemas.microsoft.com/office/drawing/2014/main" id="{DB5357D0-B2E3-A943-80EA-444C24DCDBA8}"/>
              </a:ext>
            </a:extLst>
          </p:cNvPr>
          <p:cNvSpPr>
            <a:spLocks noGrp="1"/>
          </p:cNvSpPr>
          <p:nvPr>
            <p:ph type="title"/>
          </p:nvPr>
        </p:nvSpPr>
        <p:spPr>
          <a:xfrm>
            <a:off x="1143976" y="1577159"/>
            <a:ext cx="6856048" cy="923330"/>
          </a:xfrm>
        </p:spPr>
        <p:txBody>
          <a:bodyPr/>
          <a:lstStyle/>
          <a:p>
            <a:r>
              <a:rPr lang="en-US" sz="6000" dirty="0"/>
              <a:t>Colossians 3:23-24</a:t>
            </a:r>
          </a:p>
        </p:txBody>
      </p:sp>
    </p:spTree>
    <p:extLst>
      <p:ext uri="{BB962C8B-B14F-4D97-AF65-F5344CB8AC3E}">
        <p14:creationId xmlns:p14="http://schemas.microsoft.com/office/powerpoint/2010/main" val="289720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F1F0A9-1572-C447-A327-89E34D9A24DB}"/>
              </a:ext>
            </a:extLst>
          </p:cNvPr>
          <p:cNvSpPr>
            <a:spLocks noGrp="1"/>
          </p:cNvSpPr>
          <p:nvPr>
            <p:ph type="body" sz="quarter" idx="12"/>
          </p:nvPr>
        </p:nvSpPr>
        <p:spPr>
          <a:xfrm>
            <a:off x="1647230" y="2638015"/>
            <a:ext cx="5849540" cy="2642826"/>
          </a:xfrm>
        </p:spPr>
        <p:txBody>
          <a:bodyPr/>
          <a:lstStyle/>
          <a:p>
            <a:r>
              <a:rPr lang="en-US" sz="3200" i="1" dirty="0"/>
              <a:t>“As each one has received a special gift, employ it in serving one another as good stewards of the manifold grace of God.”</a:t>
            </a:r>
          </a:p>
        </p:txBody>
      </p:sp>
      <p:sp>
        <p:nvSpPr>
          <p:cNvPr id="7" name="Title 6">
            <a:extLst>
              <a:ext uri="{FF2B5EF4-FFF2-40B4-BE49-F238E27FC236}">
                <a16:creationId xmlns:a16="http://schemas.microsoft.com/office/drawing/2014/main" id="{DB5357D0-B2E3-A943-80EA-444C24DCDBA8}"/>
              </a:ext>
            </a:extLst>
          </p:cNvPr>
          <p:cNvSpPr>
            <a:spLocks noGrp="1"/>
          </p:cNvSpPr>
          <p:nvPr>
            <p:ph type="title"/>
          </p:nvPr>
        </p:nvSpPr>
        <p:spPr>
          <a:xfrm>
            <a:off x="1143976" y="1577159"/>
            <a:ext cx="6856048" cy="923330"/>
          </a:xfrm>
        </p:spPr>
        <p:txBody>
          <a:bodyPr/>
          <a:lstStyle/>
          <a:p>
            <a:r>
              <a:rPr lang="en-US" sz="6000" dirty="0"/>
              <a:t>1 Peter 4:10</a:t>
            </a:r>
          </a:p>
        </p:txBody>
      </p:sp>
    </p:spTree>
    <p:extLst>
      <p:ext uri="{BB962C8B-B14F-4D97-AF65-F5344CB8AC3E}">
        <p14:creationId xmlns:p14="http://schemas.microsoft.com/office/powerpoint/2010/main" val="94595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3489624" y="2394159"/>
            <a:ext cx="4850507" cy="2069681"/>
          </a:xfrm>
        </p:spPr>
        <p:txBody>
          <a:bodyPr>
            <a:normAutofit/>
          </a:bodyPr>
          <a:lstStyle/>
          <a:p>
            <a:pPr algn="ctr"/>
            <a:r>
              <a:rPr lang="en-US" sz="4800" b="1" dirty="0"/>
              <a:t>Key Learning Opportunities in 2024</a:t>
            </a:r>
          </a:p>
        </p:txBody>
      </p:sp>
    </p:spTree>
    <p:extLst>
      <p:ext uri="{BB962C8B-B14F-4D97-AF65-F5344CB8AC3E}">
        <p14:creationId xmlns:p14="http://schemas.microsoft.com/office/powerpoint/2010/main" val="38439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3111387" y="291682"/>
            <a:ext cx="5647173" cy="904074"/>
          </a:xfrm>
        </p:spPr>
        <p:txBody>
          <a:bodyPr>
            <a:normAutofit/>
          </a:bodyPr>
          <a:lstStyle/>
          <a:p>
            <a:pPr algn="ctr"/>
            <a:r>
              <a:rPr lang="en-US" sz="4000" b="1" u="sng" dirty="0"/>
              <a:t>2024 Bible Classes</a:t>
            </a:r>
          </a:p>
        </p:txBody>
      </p:sp>
      <p:sp>
        <p:nvSpPr>
          <p:cNvPr id="2" name="TextBox 1">
            <a:extLst>
              <a:ext uri="{FF2B5EF4-FFF2-40B4-BE49-F238E27FC236}">
                <a16:creationId xmlns:a16="http://schemas.microsoft.com/office/drawing/2014/main" id="{54B7B477-E444-F443-8090-C5931A0194FA}"/>
              </a:ext>
            </a:extLst>
          </p:cNvPr>
          <p:cNvSpPr txBox="1"/>
          <p:nvPr/>
        </p:nvSpPr>
        <p:spPr>
          <a:xfrm>
            <a:off x="3111387" y="1286189"/>
            <a:ext cx="5647173" cy="3170099"/>
          </a:xfrm>
          <a:prstGeom prst="rect">
            <a:avLst/>
          </a:prstGeom>
          <a:noFill/>
        </p:spPr>
        <p:txBody>
          <a:bodyPr wrap="square" rtlCol="0">
            <a:spAutoFit/>
          </a:bodyPr>
          <a:lstStyle/>
          <a:p>
            <a:pPr marL="285750" indent="-285750">
              <a:buFont typeface="Arial" panose="020B0604020202020204" pitchFamily="34" charset="0"/>
              <a:buChar char="•"/>
            </a:pPr>
            <a:r>
              <a:rPr lang="en-US" sz="2000" u="sng" dirty="0"/>
              <a:t>Sunday Morning Adult Bible Class</a:t>
            </a:r>
            <a:r>
              <a:rPr lang="en-US" sz="2000" dirty="0"/>
              <a:t>: </a:t>
            </a:r>
            <a:br>
              <a:rPr lang="en-US" sz="2000" dirty="0"/>
            </a:br>
            <a:r>
              <a:rPr lang="en-US" sz="2000" i="1" dirty="0"/>
              <a:t>Hebrews; Ezekiel</a:t>
            </a:r>
          </a:p>
          <a:p>
            <a:pPr marL="285750" indent="-285750">
              <a:spcBef>
                <a:spcPts val="2400"/>
              </a:spcBef>
              <a:spcAft>
                <a:spcPts val="2400"/>
              </a:spcAft>
              <a:buFont typeface="Arial" panose="020B0604020202020204" pitchFamily="34" charset="0"/>
              <a:buChar char="•"/>
            </a:pPr>
            <a:r>
              <a:rPr lang="en-US" sz="2000" u="sng" dirty="0"/>
              <a:t>Wednesday Night Adult Bible Class</a:t>
            </a:r>
            <a:r>
              <a:rPr lang="en-US" sz="2000" dirty="0"/>
              <a:t>:</a:t>
            </a:r>
            <a:br>
              <a:rPr lang="en-US" sz="2000" dirty="0"/>
            </a:br>
            <a:r>
              <a:rPr lang="en-US" sz="2000" i="1" dirty="0"/>
              <a:t>Fruit of the Spirit; Judges; Unlikely Servants of God</a:t>
            </a:r>
          </a:p>
          <a:p>
            <a:pPr marL="285750" indent="-285750">
              <a:buFont typeface="Arial" panose="020B0604020202020204" pitchFamily="34" charset="0"/>
              <a:buChar char="•"/>
            </a:pPr>
            <a:r>
              <a:rPr lang="en-US" sz="2000" u="sng" dirty="0"/>
              <a:t>Children’s Bible Classes</a:t>
            </a:r>
            <a:r>
              <a:rPr lang="en-US" sz="2000" dirty="0"/>
              <a:t>:</a:t>
            </a:r>
            <a:br>
              <a:rPr lang="en-US" sz="2000" dirty="0"/>
            </a:br>
            <a:r>
              <a:rPr lang="en-US" sz="2000" i="1" dirty="0"/>
              <a:t>Foundational Bible Lessons and Apologetics, Taught By Rotating Teachers</a:t>
            </a:r>
          </a:p>
        </p:txBody>
      </p:sp>
      <p:pic>
        <p:nvPicPr>
          <p:cNvPr id="1026" name="Picture 2" descr="Our Bible Classes – Charlestown Road church of Christ">
            <a:extLst>
              <a:ext uri="{FF2B5EF4-FFF2-40B4-BE49-F238E27FC236}">
                <a16:creationId xmlns:a16="http://schemas.microsoft.com/office/drawing/2014/main" id="{29DA647E-87E7-B247-B84B-B0826B8B1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65" y="4848170"/>
            <a:ext cx="6491235" cy="200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3215470" y="-120770"/>
            <a:ext cx="5647173" cy="904074"/>
          </a:xfrm>
        </p:spPr>
        <p:txBody>
          <a:bodyPr>
            <a:normAutofit fontScale="90000"/>
          </a:bodyPr>
          <a:lstStyle/>
          <a:p>
            <a:pPr algn="ctr"/>
            <a:r>
              <a:rPr lang="en-US" sz="3200" b="1" u="sng" dirty="0"/>
              <a:t>2024 Topical/Textual Sermons</a:t>
            </a:r>
          </a:p>
        </p:txBody>
      </p:sp>
      <p:sp>
        <p:nvSpPr>
          <p:cNvPr id="2" name="TextBox 1">
            <a:extLst>
              <a:ext uri="{FF2B5EF4-FFF2-40B4-BE49-F238E27FC236}">
                <a16:creationId xmlns:a16="http://schemas.microsoft.com/office/drawing/2014/main" id="{54B7B477-E444-F443-8090-C5931A0194FA}"/>
              </a:ext>
            </a:extLst>
          </p:cNvPr>
          <p:cNvSpPr txBox="1"/>
          <p:nvPr/>
        </p:nvSpPr>
        <p:spPr>
          <a:xfrm>
            <a:off x="2934118" y="686714"/>
            <a:ext cx="6209881" cy="4185761"/>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ts val="1800"/>
              </a:spcBef>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FFFFFF"/>
                </a:solidFill>
                <a:effectLst/>
                <a:uLnTx/>
                <a:uFillTx/>
              </a:rPr>
              <a:t>“A Servant’s Heart”</a:t>
            </a:r>
          </a:p>
          <a:p>
            <a:pPr marL="285750" marR="0" lvl="0" indent="-285750" algn="l" defTabSz="914400" rtl="0" eaLnBrk="1" fontAlgn="base" latinLnBrk="0" hangingPunct="1">
              <a:lnSpc>
                <a:spcPct val="100000"/>
              </a:lnSpc>
              <a:spcBef>
                <a:spcPts val="1800"/>
              </a:spcBef>
              <a:buClrTx/>
              <a:buSzTx/>
              <a:buFont typeface="Arial" panose="020B0604020202020204" pitchFamily="34" charset="0"/>
              <a:buChar char="•"/>
              <a:tabLst/>
              <a:defRPr/>
            </a:pPr>
            <a:r>
              <a:rPr lang="en-US" sz="1600" i="1" dirty="0">
                <a:solidFill>
                  <a:srgbClr val="FFFFFF"/>
                </a:solidFill>
              </a:rPr>
              <a:t>“Not Mine, But Your Will Be Done</a:t>
            </a:r>
            <a:r>
              <a:rPr lang="en-US" sz="1600" i="1" noProof="0" dirty="0">
                <a:solidFill>
                  <a:srgbClr val="FFFFFF"/>
                </a:solidFill>
              </a:rPr>
              <a:t>”</a:t>
            </a:r>
          </a:p>
          <a:p>
            <a:pPr marL="285750" indent="-285750" defTabSz="914400" fontAlgn="base">
              <a:spcBef>
                <a:spcPts val="1800"/>
              </a:spcBef>
              <a:buFont typeface="Arial" panose="020B0604020202020204" pitchFamily="34" charset="0"/>
              <a:buChar char="•"/>
            </a:pPr>
            <a:r>
              <a:rPr lang="en-US" sz="1600" i="1" dirty="0">
                <a:solidFill>
                  <a:srgbClr val="FFFFFF"/>
                </a:solidFill>
              </a:rPr>
              <a:t>“Mary: God’s Chosen Servant (Lk. 1)”</a:t>
            </a:r>
            <a:endParaRPr lang="en-US" sz="1600" i="1" noProof="0" dirty="0">
              <a:solidFill>
                <a:srgbClr val="FFFFFF"/>
              </a:solidFill>
            </a:endParaRPr>
          </a:p>
          <a:p>
            <a:pPr marL="285750" marR="0" lvl="0" indent="-285750" algn="l" defTabSz="914400" rtl="0" eaLnBrk="1" fontAlgn="base" latinLnBrk="0" hangingPunct="1">
              <a:lnSpc>
                <a:spcPct val="100000"/>
              </a:lnSpc>
              <a:spcBef>
                <a:spcPts val="1800"/>
              </a:spcBef>
              <a:buClrTx/>
              <a:buSzTx/>
              <a:buFont typeface="Arial" panose="020B0604020202020204" pitchFamily="34" charset="0"/>
              <a:buChar char="•"/>
              <a:tabLst/>
              <a:defRPr/>
            </a:pPr>
            <a:r>
              <a:rPr lang="en-US" sz="1600" i="1" dirty="0">
                <a:solidFill>
                  <a:srgbClr val="FFFFFF"/>
                </a:solidFill>
              </a:rPr>
              <a:t>“Pleasing God Rather Than Man</a:t>
            </a:r>
            <a:r>
              <a:rPr kumimoji="0" lang="en-US" sz="1600" b="0" i="1" u="none" strike="noStrike" kern="1200" cap="none" spc="0" normalizeH="0" baseline="0" dirty="0">
                <a:ln>
                  <a:noFill/>
                </a:ln>
                <a:solidFill>
                  <a:srgbClr val="FFFFFF"/>
                </a:solidFill>
                <a:effectLst/>
                <a:uLnTx/>
                <a:uFillTx/>
              </a:rPr>
              <a:t>”</a:t>
            </a:r>
          </a:p>
          <a:p>
            <a:pPr marL="285750" indent="-285750" defTabSz="914400" fontAlgn="base">
              <a:spcBef>
                <a:spcPts val="1800"/>
              </a:spcBef>
              <a:buFont typeface="Arial" panose="020B0604020202020204" pitchFamily="34" charset="0"/>
              <a:buChar char="•"/>
            </a:pPr>
            <a:r>
              <a:rPr lang="en-US" sz="1600" i="1" dirty="0">
                <a:solidFill>
                  <a:srgbClr val="FFFFFF"/>
                </a:solidFill>
              </a:rPr>
              <a:t>“A Faithful vs. An Unfaithful Servant”</a:t>
            </a:r>
          </a:p>
          <a:p>
            <a:pPr marL="285750" indent="-285750" defTabSz="914400" fontAlgn="base">
              <a:spcBef>
                <a:spcPts val="1800"/>
              </a:spcBef>
              <a:buFont typeface="Arial" panose="020B0604020202020204" pitchFamily="34" charset="0"/>
              <a:buChar char="•"/>
            </a:pPr>
            <a:r>
              <a:rPr lang="en-US" sz="1600" i="1" dirty="0">
                <a:solidFill>
                  <a:srgbClr val="FFFFFF"/>
                </a:solidFill>
              </a:rPr>
              <a:t>“I Gave You An Example (John 13)”</a:t>
            </a:r>
          </a:p>
          <a:p>
            <a:pPr marL="285750" indent="-285750" defTabSz="914400" fontAlgn="base">
              <a:spcBef>
                <a:spcPts val="1800"/>
              </a:spcBef>
              <a:buFont typeface="Arial" panose="020B0604020202020204" pitchFamily="34" charset="0"/>
              <a:buChar char="•"/>
            </a:pPr>
            <a:r>
              <a:rPr lang="en-US" sz="1600" i="1" dirty="0">
                <a:solidFill>
                  <a:srgbClr val="FFFFFF"/>
                </a:solidFill>
              </a:rPr>
              <a:t>”From the Form of God to the Form of a Servant (Phil. 2)”</a:t>
            </a:r>
          </a:p>
          <a:p>
            <a:pPr marL="285750" indent="-285750" defTabSz="914400" fontAlgn="base">
              <a:spcBef>
                <a:spcPts val="1800"/>
              </a:spcBef>
              <a:buFont typeface="Arial" panose="020B0604020202020204" pitchFamily="34" charset="0"/>
              <a:buChar char="•"/>
            </a:pPr>
            <a:r>
              <a:rPr lang="en-US" sz="1600" i="1" dirty="0">
                <a:solidFill>
                  <a:srgbClr val="FFFFFF"/>
                </a:solidFill>
              </a:rPr>
              <a:t>“We Serve the Same Master (Philemon)”</a:t>
            </a:r>
          </a:p>
          <a:p>
            <a:pPr marL="285750" indent="-285750" defTabSz="914400" fontAlgn="base">
              <a:spcBef>
                <a:spcPts val="1800"/>
              </a:spcBef>
              <a:buFont typeface="Arial" panose="020B0604020202020204" pitchFamily="34" charset="0"/>
              <a:buChar char="•"/>
            </a:pPr>
            <a:r>
              <a:rPr lang="en-US" sz="1600" i="1" dirty="0">
                <a:solidFill>
                  <a:srgbClr val="FFFFFF"/>
                </a:solidFill>
              </a:rPr>
              <a:t>”He Came to Serve (Matt. 20:28)”</a:t>
            </a:r>
            <a:endParaRPr lang="en-US" i="1" dirty="0">
              <a:solidFill>
                <a:srgbClr val="FFFFFF"/>
              </a:solidFill>
            </a:endParaRPr>
          </a:p>
        </p:txBody>
      </p:sp>
      <p:pic>
        <p:nvPicPr>
          <p:cNvPr id="2050" name="Picture 2" descr="Sermons - for pastors, for you.">
            <a:extLst>
              <a:ext uri="{FF2B5EF4-FFF2-40B4-BE49-F238E27FC236}">
                <a16:creationId xmlns:a16="http://schemas.microsoft.com/office/drawing/2014/main" id="{8033FB19-EEA8-9491-9506-DB38B0875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64" y="5044273"/>
            <a:ext cx="6491235" cy="181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D18054-7DF4-D9C4-F6C7-559B853289D7}"/>
              </a:ext>
            </a:extLst>
          </p:cNvPr>
          <p:cNvPicPr>
            <a:picLocks noChangeAspect="1"/>
          </p:cNvPicPr>
          <p:nvPr/>
        </p:nvPicPr>
        <p:blipFill>
          <a:blip r:embed="rId2"/>
          <a:stretch>
            <a:fillRect/>
          </a:stretch>
        </p:blipFill>
        <p:spPr>
          <a:xfrm>
            <a:off x="2651760" y="3198656"/>
            <a:ext cx="6492239" cy="3659343"/>
          </a:xfrm>
          <a:prstGeom prst="rect">
            <a:avLst/>
          </a:prstGeom>
        </p:spPr>
      </p:pic>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2977159" y="1024932"/>
            <a:ext cx="5875440" cy="977062"/>
          </a:xfrm>
        </p:spPr>
        <p:txBody>
          <a:bodyPr>
            <a:normAutofit/>
          </a:bodyPr>
          <a:lstStyle/>
          <a:p>
            <a:pPr algn="ctr"/>
            <a:r>
              <a:rPr lang="en-US" sz="4800" b="1" dirty="0"/>
              <a:t>2023 Highlights</a:t>
            </a:r>
          </a:p>
        </p:txBody>
      </p:sp>
    </p:spTree>
    <p:extLst>
      <p:ext uri="{BB962C8B-B14F-4D97-AF65-F5344CB8AC3E}">
        <p14:creationId xmlns:p14="http://schemas.microsoft.com/office/powerpoint/2010/main" val="94053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3215472" y="-125619"/>
            <a:ext cx="5647173" cy="904074"/>
          </a:xfrm>
        </p:spPr>
        <p:txBody>
          <a:bodyPr>
            <a:noAutofit/>
          </a:bodyPr>
          <a:lstStyle/>
          <a:p>
            <a:pPr algn="ctr"/>
            <a:r>
              <a:rPr lang="en-US" sz="3200" b="1" u="sng" dirty="0"/>
              <a:t>2024 Hymn Lessons</a:t>
            </a:r>
          </a:p>
        </p:txBody>
      </p:sp>
      <p:sp>
        <p:nvSpPr>
          <p:cNvPr id="2" name="TextBox 1">
            <a:extLst>
              <a:ext uri="{FF2B5EF4-FFF2-40B4-BE49-F238E27FC236}">
                <a16:creationId xmlns:a16="http://schemas.microsoft.com/office/drawing/2014/main" id="{54B7B477-E444-F443-8090-C5931A0194FA}"/>
              </a:ext>
            </a:extLst>
          </p:cNvPr>
          <p:cNvSpPr txBox="1"/>
          <p:nvPr/>
        </p:nvSpPr>
        <p:spPr>
          <a:xfrm>
            <a:off x="2934119" y="641118"/>
            <a:ext cx="6209881" cy="417037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180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r>
              <a:rPr lang="en-US" sz="2000" i="1" dirty="0">
                <a:solidFill>
                  <a:srgbClr val="FFFFFF"/>
                </a:solidFill>
              </a:rPr>
              <a:t>Servant Song</a:t>
            </a:r>
            <a:r>
              <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lang="en-US" sz="2000" i="1" dirty="0">
                <a:solidFill>
                  <a:srgbClr val="FFFFFF"/>
                </a:solidFill>
              </a:rPr>
              <a:t>591</a:t>
            </a:r>
            <a:r>
              <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a:p>
            <a:pPr marL="342900" lvl="0" indent="-342900" defTabSz="914400" fontAlgn="base">
              <a:spcBef>
                <a:spcPct val="0"/>
              </a:spcBef>
              <a:spcAft>
                <a:spcPts val="1800"/>
              </a:spcAft>
              <a:buFont typeface="Arial" panose="020B0604020202020204" pitchFamily="34" charset="0"/>
              <a:buChar char="•"/>
            </a:pPr>
            <a:r>
              <a:rPr lang="en-US" sz="2000" i="1" dirty="0">
                <a:solidFill>
                  <a:srgbClr val="FFFFFF"/>
                </a:solidFill>
                <a:latin typeface="Arial" panose="020B0604020202020204" pitchFamily="34" charset="0"/>
              </a:rPr>
              <a:t>“</a:t>
            </a:r>
            <a:r>
              <a:rPr lang="en-US" sz="2000" i="1" dirty="0">
                <a:solidFill>
                  <a:srgbClr val="FFFFFF"/>
                </a:solidFill>
              </a:rPr>
              <a:t>I Want to Be a Worker for the Lord</a:t>
            </a:r>
            <a:r>
              <a:rPr lang="en-US" sz="2000" i="1" dirty="0">
                <a:solidFill>
                  <a:srgbClr val="FFFFFF"/>
                </a:solidFill>
                <a:latin typeface="Arial" panose="020B0604020202020204" pitchFamily="34" charset="0"/>
              </a:rPr>
              <a:t>” (#589)</a:t>
            </a:r>
          </a:p>
          <a:p>
            <a:pPr marL="342900" indent="-342900" defTabSz="914400" fontAlgn="base">
              <a:spcBef>
                <a:spcPct val="0"/>
              </a:spcBef>
              <a:spcAft>
                <a:spcPts val="1800"/>
              </a:spcAft>
              <a:buFont typeface="Arial" panose="020B0604020202020204" pitchFamily="34" charset="0"/>
              <a:buChar char="•"/>
            </a:pPr>
            <a:r>
              <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r>
              <a:rPr lang="en-US" sz="2000" i="1" dirty="0">
                <a:solidFill>
                  <a:srgbClr val="FFFFFF"/>
                </a:solidFill>
              </a:rPr>
              <a:t>Room in God’s Kingdom</a:t>
            </a: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 </a:t>
            </a:r>
            <a:r>
              <a:rPr lang="en-US" sz="2000" i="1" dirty="0">
                <a:solidFill>
                  <a:srgbClr val="FFFFFF"/>
                </a:solidFill>
                <a:latin typeface="Arial" panose="020B0604020202020204" pitchFamily="34" charset="0"/>
              </a:rPr>
              <a:t>(#</a:t>
            </a:r>
            <a:r>
              <a:rPr lang="en-US" sz="2000" i="1" dirty="0">
                <a:solidFill>
                  <a:srgbClr val="FFFFFF"/>
                </a:solidFill>
              </a:rPr>
              <a:t>587</a:t>
            </a:r>
            <a:r>
              <a:rPr lang="en-US" sz="2000" i="1" dirty="0">
                <a:solidFill>
                  <a:srgbClr val="FFFFFF"/>
                </a:solidFill>
                <a:latin typeface="Arial" panose="020B0604020202020204" pitchFamily="34" charset="0"/>
              </a:rPr>
              <a:t>)</a:t>
            </a:r>
          </a:p>
          <a:p>
            <a:pPr marL="342900" indent="-342900" defTabSz="914400" fontAlgn="base">
              <a:spcBef>
                <a:spcPct val="0"/>
              </a:spcBef>
              <a:spcAft>
                <a:spcPts val="1800"/>
              </a:spcAft>
              <a:buFont typeface="Arial" panose="020B0604020202020204" pitchFamily="34" charset="0"/>
              <a:buChar char="•"/>
            </a:pP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a:t>
            </a:r>
            <a:r>
              <a:rPr lang="en-US" sz="2000" i="1" dirty="0">
                <a:solidFill>
                  <a:srgbClr val="FFFFFF"/>
                </a:solidFill>
              </a:rPr>
              <a:t>A Beautiful Life</a:t>
            </a: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 </a:t>
            </a:r>
            <a:r>
              <a:rPr lang="en-US" sz="2000" i="1" dirty="0">
                <a:solidFill>
                  <a:srgbClr val="FFFFFF"/>
                </a:solidFill>
                <a:latin typeface="Arial" panose="020B0604020202020204" pitchFamily="34" charset="0"/>
              </a:rPr>
              <a:t>(#</a:t>
            </a:r>
            <a:r>
              <a:rPr lang="en-US" sz="2000" i="1" dirty="0">
                <a:solidFill>
                  <a:srgbClr val="FFFFFF"/>
                </a:solidFill>
              </a:rPr>
              <a:t>624</a:t>
            </a:r>
            <a:r>
              <a:rPr lang="en-US" sz="2000" i="1" dirty="0">
                <a:solidFill>
                  <a:srgbClr val="FFFFFF"/>
                </a:solidFill>
                <a:latin typeface="Arial" panose="020B0604020202020204" pitchFamily="34" charset="0"/>
              </a:rPr>
              <a:t>)</a:t>
            </a:r>
          </a:p>
          <a:p>
            <a:pPr marL="342900" indent="-342900" defTabSz="914400" fontAlgn="base">
              <a:spcBef>
                <a:spcPct val="0"/>
              </a:spcBef>
              <a:spcAft>
                <a:spcPts val="1800"/>
              </a:spcAft>
              <a:buFont typeface="Arial" panose="020B0604020202020204" pitchFamily="34" charset="0"/>
              <a:buChar char="•"/>
            </a:pP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a:t>
            </a:r>
            <a:r>
              <a:rPr lang="en-US" sz="2000" i="1" dirty="0">
                <a:solidFill>
                  <a:srgbClr val="FFFFFF"/>
                </a:solidFill>
              </a:rPr>
              <a:t>Lord Send Me</a:t>
            </a: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 </a:t>
            </a:r>
            <a:r>
              <a:rPr lang="en-US" sz="2000" i="1" dirty="0">
                <a:solidFill>
                  <a:srgbClr val="FFFFFF"/>
                </a:solidFill>
                <a:latin typeface="Arial" panose="020B0604020202020204" pitchFamily="34" charset="0"/>
              </a:rPr>
              <a:t>(#</a:t>
            </a:r>
            <a:r>
              <a:rPr lang="en-US" sz="2000" i="1" dirty="0">
                <a:solidFill>
                  <a:srgbClr val="FFFFFF"/>
                </a:solidFill>
              </a:rPr>
              <a:t>781</a:t>
            </a:r>
            <a:r>
              <a:rPr lang="en-US" sz="2000" i="1" dirty="0">
                <a:solidFill>
                  <a:srgbClr val="FFFFFF"/>
                </a:solidFill>
                <a:latin typeface="Arial" panose="020B0604020202020204" pitchFamily="34" charset="0"/>
              </a:rPr>
              <a:t>)</a:t>
            </a:r>
          </a:p>
          <a:p>
            <a:pPr marL="342900" indent="-342900" defTabSz="914400" fontAlgn="base">
              <a:spcBef>
                <a:spcPct val="0"/>
              </a:spcBef>
              <a:spcAft>
                <a:spcPts val="1800"/>
              </a:spcAft>
              <a:buFont typeface="Arial" panose="020B0604020202020204" pitchFamily="34" charset="0"/>
              <a:buChar char="•"/>
            </a:pP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“To the Work” </a:t>
            </a:r>
            <a:r>
              <a:rPr lang="en-US" sz="2000" i="1" dirty="0">
                <a:solidFill>
                  <a:srgbClr val="FFFFFF"/>
                </a:solidFill>
                <a:latin typeface="Arial" panose="020B0604020202020204" pitchFamily="34" charset="0"/>
              </a:rPr>
              <a:t>(#</a:t>
            </a:r>
            <a:r>
              <a:rPr lang="en-US" sz="2000" i="1" dirty="0">
                <a:solidFill>
                  <a:srgbClr val="FFFFFF"/>
                </a:solidFill>
              </a:rPr>
              <a:t>588</a:t>
            </a:r>
            <a:r>
              <a:rPr lang="en-US" sz="2000" i="1" dirty="0">
                <a:solidFill>
                  <a:srgbClr val="FFFFFF"/>
                </a:solidFill>
                <a:latin typeface="Arial" panose="020B0604020202020204" pitchFamily="34" charset="0"/>
              </a:rPr>
              <a:t>)</a:t>
            </a:r>
          </a:p>
          <a:p>
            <a:pPr marL="342900" indent="-342900" defTabSz="914400" fontAlgn="base">
              <a:spcBef>
                <a:spcPct val="0"/>
              </a:spcBef>
              <a:spcAft>
                <a:spcPts val="1800"/>
              </a:spcAft>
              <a:buFont typeface="Arial" panose="020B0604020202020204" pitchFamily="34" charset="0"/>
              <a:buChar char="•"/>
            </a:pPr>
            <a:r>
              <a:rPr lang="en-US" sz="2000" i="1" dirty="0">
                <a:solidFill>
                  <a:srgbClr val="FFFFFF"/>
                </a:solidFill>
              </a:rPr>
              <a:t>”O the Things We May Do” (#629)</a:t>
            </a:r>
          </a:p>
          <a:p>
            <a:pPr marL="342900" indent="-342900" defTabSz="914400" fontAlgn="base">
              <a:spcBef>
                <a:spcPct val="0"/>
              </a:spcBef>
              <a:spcAft>
                <a:spcPts val="1800"/>
              </a:spcAft>
              <a:buFont typeface="Arial" panose="020B0604020202020204" pitchFamily="34" charset="0"/>
              <a:buChar char="•"/>
            </a:pP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“Something for Thee” (#607)</a:t>
            </a:r>
            <a:endPar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026" name="Picture 2" descr="3 Ways Hymn Meters Provide Meaning">
            <a:extLst>
              <a:ext uri="{FF2B5EF4-FFF2-40B4-BE49-F238E27FC236}">
                <a16:creationId xmlns:a16="http://schemas.microsoft.com/office/drawing/2014/main" id="{548B4E4E-5ACC-83E6-AEF7-727732056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64" y="4823208"/>
            <a:ext cx="6491235" cy="203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7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AECBBB-CD5D-45F5-F010-DAC5E99A176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9384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B452C0-1A87-B647-9F21-B6BEAF9A639C}"/>
              </a:ext>
            </a:extLst>
          </p:cNvPr>
          <p:cNvSpPr/>
          <p:nvPr/>
        </p:nvSpPr>
        <p:spPr>
          <a:xfrm>
            <a:off x="0" y="0"/>
            <a:ext cx="9144000" cy="6159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9E2D668-EB84-9443-BF2D-01B7DC8CA878}"/>
              </a:ext>
            </a:extLst>
          </p:cNvPr>
          <p:cNvSpPr>
            <a:spLocks noGrp="1"/>
          </p:cNvSpPr>
          <p:nvPr>
            <p:ph type="body" sz="quarter" idx="11"/>
          </p:nvPr>
        </p:nvSpPr>
        <p:spPr>
          <a:xfrm>
            <a:off x="471644" y="1216612"/>
            <a:ext cx="4200211" cy="4749419"/>
          </a:xfrm>
        </p:spPr>
        <p:txBody>
          <a:bodyPr>
            <a:normAutofit/>
          </a:bodyPr>
          <a:lstStyle/>
          <a:p>
            <a:pPr>
              <a:lnSpc>
                <a:spcPct val="100000"/>
              </a:lnSpc>
              <a:spcBef>
                <a:spcPts val="1200"/>
              </a:spcBef>
            </a:pPr>
            <a:r>
              <a:rPr lang="en-US" sz="2000" i="1" u="sng" dirty="0"/>
              <a:t>Textual Studies:</a:t>
            </a:r>
            <a:r>
              <a:rPr lang="en-US" sz="2000" i="1" dirty="0"/>
              <a:t> 1</a:t>
            </a:r>
            <a:r>
              <a:rPr lang="en-US" sz="2000" i="1" baseline="30000" dirty="0"/>
              <a:t>st</a:t>
            </a:r>
            <a:r>
              <a:rPr lang="en-US" sz="2000" i="1" dirty="0"/>
              <a:t> Corinthians; Ecclesiastes; 1</a:t>
            </a:r>
            <a:r>
              <a:rPr lang="en-US" sz="2000" i="1" baseline="30000" dirty="0"/>
              <a:t>st</a:t>
            </a:r>
            <a:r>
              <a:rPr lang="en-US" sz="2000" i="1" dirty="0"/>
              <a:t>, 2</a:t>
            </a:r>
            <a:r>
              <a:rPr lang="en-US" sz="2000" i="1" baseline="30000" dirty="0"/>
              <a:t>nd</a:t>
            </a:r>
            <a:r>
              <a:rPr lang="en-US" sz="2000" i="1" dirty="0"/>
              <a:t>, &amp; 3</a:t>
            </a:r>
            <a:r>
              <a:rPr lang="en-US" sz="2000" i="1" baseline="30000" dirty="0"/>
              <a:t>rd</a:t>
            </a:r>
            <a:r>
              <a:rPr lang="en-US" sz="2000" i="1" dirty="0"/>
              <a:t> John; Hebrews</a:t>
            </a:r>
          </a:p>
          <a:p>
            <a:pPr>
              <a:lnSpc>
                <a:spcPct val="100000"/>
              </a:lnSpc>
              <a:spcBef>
                <a:spcPts val="1200"/>
              </a:spcBef>
            </a:pPr>
            <a:endParaRPr lang="en-US" sz="2000" i="1" u="sng" dirty="0"/>
          </a:p>
          <a:p>
            <a:pPr>
              <a:lnSpc>
                <a:spcPct val="100000"/>
              </a:lnSpc>
              <a:spcBef>
                <a:spcPts val="1200"/>
              </a:spcBef>
            </a:pPr>
            <a:r>
              <a:rPr lang="en-US" sz="2000" i="1" u="sng" dirty="0"/>
              <a:t>Topical Studies:</a:t>
            </a:r>
            <a:r>
              <a:rPr lang="en-US" sz="2000" i="1" dirty="0"/>
              <a:t> I AM: Practical Lessons in Theology; Angels, Demons, and the Spirit World; Biblical Creationism; Our Awesome God; The Sin of Lying; Fruit of the Spirit</a:t>
            </a:r>
            <a:r>
              <a:rPr lang="en-US" sz="2000" i="1" u="sng" dirty="0"/>
              <a:t> </a:t>
            </a:r>
          </a:p>
          <a:p>
            <a:pPr>
              <a:lnSpc>
                <a:spcPct val="100000"/>
              </a:lnSpc>
              <a:spcBef>
                <a:spcPts val="1200"/>
              </a:spcBef>
            </a:pPr>
            <a:endParaRPr lang="en-US" i="1" u="sng" dirty="0"/>
          </a:p>
          <a:p>
            <a:pPr>
              <a:lnSpc>
                <a:spcPct val="100000"/>
              </a:lnSpc>
              <a:spcBef>
                <a:spcPts val="1200"/>
              </a:spcBef>
            </a:pPr>
            <a:r>
              <a:rPr lang="en-US" b="0" dirty="0"/>
              <a:t> </a:t>
            </a:r>
          </a:p>
          <a:p>
            <a:pPr>
              <a:lnSpc>
                <a:spcPct val="100000"/>
              </a:lnSpc>
              <a:spcBef>
                <a:spcPts val="1200"/>
              </a:spcBef>
            </a:pPr>
            <a:endParaRPr lang="en-US" b="0" dirty="0"/>
          </a:p>
        </p:txBody>
      </p:sp>
      <p:sp>
        <p:nvSpPr>
          <p:cNvPr id="4" name="Title 3">
            <a:extLst>
              <a:ext uri="{FF2B5EF4-FFF2-40B4-BE49-F238E27FC236}">
                <a16:creationId xmlns:a16="http://schemas.microsoft.com/office/drawing/2014/main" id="{63695A14-FFE1-914F-A96A-4D3F30AA6C96}"/>
              </a:ext>
            </a:extLst>
          </p:cNvPr>
          <p:cNvSpPr>
            <a:spLocks noGrp="1"/>
          </p:cNvSpPr>
          <p:nvPr>
            <p:ph type="title"/>
          </p:nvPr>
        </p:nvSpPr>
        <p:spPr>
          <a:xfrm>
            <a:off x="571500" y="479434"/>
            <a:ext cx="4000500" cy="570227"/>
          </a:xfrm>
        </p:spPr>
        <p:txBody>
          <a:bodyPr/>
          <a:lstStyle/>
          <a:p>
            <a:pPr algn="ctr"/>
            <a:r>
              <a:rPr lang="en-US" u="sng" dirty="0"/>
              <a:t>Adult Bible Classes:</a:t>
            </a:r>
          </a:p>
        </p:txBody>
      </p:sp>
      <p:pic>
        <p:nvPicPr>
          <p:cNvPr id="10242" name="Picture 2" descr="A new approach to studying God&amp;#39;s word - Faith Radio Faith Radio">
            <a:extLst>
              <a:ext uri="{FF2B5EF4-FFF2-40B4-BE49-F238E27FC236}">
                <a16:creationId xmlns:a16="http://schemas.microsoft.com/office/drawing/2014/main" id="{C1B77919-996D-9D44-8727-805A234BBC58}"/>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14043" r="27811"/>
          <a:stretch/>
        </p:blipFill>
        <p:spPr bwMode="auto">
          <a:xfrm>
            <a:off x="4933741" y="523152"/>
            <a:ext cx="3839098" cy="51133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4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B452C0-1A87-B647-9F21-B6BEAF9A639C}"/>
              </a:ext>
            </a:extLst>
          </p:cNvPr>
          <p:cNvSpPr/>
          <p:nvPr/>
        </p:nvSpPr>
        <p:spPr>
          <a:xfrm>
            <a:off x="0" y="0"/>
            <a:ext cx="9144000" cy="6159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9E2D668-EB84-9443-BF2D-01B7DC8CA878}"/>
              </a:ext>
            </a:extLst>
          </p:cNvPr>
          <p:cNvSpPr>
            <a:spLocks noGrp="1"/>
          </p:cNvSpPr>
          <p:nvPr>
            <p:ph type="body" sz="quarter" idx="11"/>
          </p:nvPr>
        </p:nvSpPr>
        <p:spPr>
          <a:xfrm>
            <a:off x="471644" y="887069"/>
            <a:ext cx="4200211" cy="4749419"/>
          </a:xfrm>
        </p:spPr>
        <p:txBody>
          <a:bodyPr>
            <a:normAutofit lnSpcReduction="10000"/>
          </a:bodyPr>
          <a:lstStyle/>
          <a:p>
            <a:pPr marL="285750" indent="-285750">
              <a:lnSpc>
                <a:spcPct val="100000"/>
              </a:lnSpc>
              <a:spcBef>
                <a:spcPts val="1200"/>
              </a:spcBef>
              <a:buFont typeface="Arial" panose="020B0604020202020204" pitchFamily="34" charset="0"/>
              <a:buChar char="•"/>
            </a:pPr>
            <a:r>
              <a:rPr lang="en-US" sz="2000" b="0" dirty="0"/>
              <a:t>Wednesday night invitations</a:t>
            </a:r>
          </a:p>
          <a:p>
            <a:pPr marL="285750" indent="-285750">
              <a:lnSpc>
                <a:spcPct val="100000"/>
              </a:lnSpc>
              <a:spcBef>
                <a:spcPts val="1200"/>
              </a:spcBef>
              <a:buFont typeface="Arial" panose="020B0604020202020204" pitchFamily="34" charset="0"/>
              <a:buChar char="•"/>
            </a:pPr>
            <a:r>
              <a:rPr lang="en-US" sz="2000" b="0" dirty="0"/>
              <a:t>Women teachers &amp; children’s classes</a:t>
            </a:r>
          </a:p>
          <a:p>
            <a:pPr marL="285750" indent="-285750">
              <a:lnSpc>
                <a:spcPct val="100000"/>
              </a:lnSpc>
              <a:spcBef>
                <a:spcPts val="1200"/>
              </a:spcBef>
              <a:buFont typeface="Arial" panose="020B0604020202020204" pitchFamily="34" charset="0"/>
              <a:buChar char="•"/>
            </a:pPr>
            <a:r>
              <a:rPr lang="en-US" sz="2000" b="0" dirty="0"/>
              <a:t>Men facilitating the Lord’s Supper</a:t>
            </a:r>
          </a:p>
          <a:p>
            <a:pPr marL="285750" indent="-285750">
              <a:lnSpc>
                <a:spcPct val="100000"/>
              </a:lnSpc>
              <a:spcBef>
                <a:spcPts val="1200"/>
              </a:spcBef>
              <a:buFont typeface="Arial" panose="020B0604020202020204" pitchFamily="34" charset="0"/>
              <a:buChar char="•"/>
            </a:pPr>
            <a:r>
              <a:rPr lang="en-US" sz="2000" b="0" dirty="0"/>
              <a:t>Song &amp; prayer leaders</a:t>
            </a:r>
          </a:p>
          <a:p>
            <a:pPr marL="285750" indent="-285750">
              <a:lnSpc>
                <a:spcPct val="100000"/>
              </a:lnSpc>
              <a:spcBef>
                <a:spcPts val="1200"/>
              </a:spcBef>
              <a:buFont typeface="Arial" panose="020B0604020202020204" pitchFamily="34" charset="0"/>
              <a:buChar char="•"/>
            </a:pPr>
            <a:r>
              <a:rPr lang="en-US" sz="2000" b="0" dirty="0"/>
              <a:t>Men’s &amp; ladies’ study groups</a:t>
            </a:r>
          </a:p>
          <a:p>
            <a:pPr marL="285750" indent="-285750">
              <a:lnSpc>
                <a:spcPct val="100000"/>
              </a:lnSpc>
              <a:spcBef>
                <a:spcPts val="1200"/>
              </a:spcBef>
              <a:buFont typeface="Arial" panose="020B0604020202020204" pitchFamily="34" charset="0"/>
              <a:buChar char="•"/>
            </a:pPr>
            <a:r>
              <a:rPr lang="en-US" sz="2000" b="0" dirty="0"/>
              <a:t>Providing transportation  </a:t>
            </a:r>
          </a:p>
          <a:p>
            <a:pPr marL="285750" indent="-285750">
              <a:lnSpc>
                <a:spcPct val="100000"/>
              </a:lnSpc>
              <a:spcBef>
                <a:spcPts val="1200"/>
              </a:spcBef>
              <a:buFont typeface="Arial" panose="020B0604020202020204" pitchFamily="34" charset="0"/>
              <a:buChar char="•"/>
            </a:pPr>
            <a:r>
              <a:rPr lang="en-US" sz="2000" b="0" dirty="0"/>
              <a:t>Preparing the Lord’s Supper &amp; cleaning the building</a:t>
            </a:r>
          </a:p>
          <a:p>
            <a:pPr marL="285750" indent="-285750">
              <a:lnSpc>
                <a:spcPct val="100000"/>
              </a:lnSpc>
              <a:spcBef>
                <a:spcPts val="1200"/>
              </a:spcBef>
              <a:buFont typeface="Arial" panose="020B0604020202020204" pitchFamily="34" charset="0"/>
              <a:buChar char="•"/>
            </a:pPr>
            <a:r>
              <a:rPr lang="en-US" sz="2000" b="0" dirty="0"/>
              <a:t>Work groups </a:t>
            </a:r>
          </a:p>
          <a:p>
            <a:pPr marL="285750" indent="-285750">
              <a:lnSpc>
                <a:spcPct val="100000"/>
              </a:lnSpc>
              <a:spcBef>
                <a:spcPts val="1200"/>
              </a:spcBef>
              <a:buFont typeface="Arial" panose="020B0604020202020204" pitchFamily="34" charset="0"/>
              <a:buChar char="•"/>
            </a:pPr>
            <a:r>
              <a:rPr lang="en-US" sz="2000" b="0" dirty="0"/>
              <a:t>Deacons</a:t>
            </a:r>
          </a:p>
          <a:p>
            <a:pPr marL="285750" indent="-285750">
              <a:lnSpc>
                <a:spcPct val="100000"/>
              </a:lnSpc>
              <a:spcBef>
                <a:spcPts val="1200"/>
              </a:spcBef>
              <a:buFont typeface="Arial" panose="020B0604020202020204" pitchFamily="34" charset="0"/>
              <a:buChar char="•"/>
            </a:pPr>
            <a:endParaRPr lang="en-US" b="0" dirty="0"/>
          </a:p>
          <a:p>
            <a:pPr marL="285750" indent="-285750">
              <a:lnSpc>
                <a:spcPct val="100000"/>
              </a:lnSpc>
              <a:spcBef>
                <a:spcPts val="1200"/>
              </a:spcBef>
              <a:buFont typeface="Arial" panose="020B0604020202020204" pitchFamily="34" charset="0"/>
              <a:buChar char="•"/>
            </a:pPr>
            <a:endParaRPr lang="en-US" b="0" dirty="0"/>
          </a:p>
          <a:p>
            <a:pPr marL="285750" indent="-285750">
              <a:lnSpc>
                <a:spcPct val="100000"/>
              </a:lnSpc>
              <a:spcBef>
                <a:spcPts val="1200"/>
              </a:spcBef>
              <a:buFont typeface="Arial" panose="020B0604020202020204" pitchFamily="34" charset="0"/>
              <a:buChar char="•"/>
            </a:pPr>
            <a:endParaRPr lang="en-US" b="0" dirty="0"/>
          </a:p>
          <a:p>
            <a:pPr>
              <a:lnSpc>
                <a:spcPct val="100000"/>
              </a:lnSpc>
              <a:spcBef>
                <a:spcPts val="1200"/>
              </a:spcBef>
            </a:pPr>
            <a:endParaRPr lang="en-US" b="0" dirty="0"/>
          </a:p>
        </p:txBody>
      </p:sp>
      <p:sp>
        <p:nvSpPr>
          <p:cNvPr id="4" name="Title 3">
            <a:extLst>
              <a:ext uri="{FF2B5EF4-FFF2-40B4-BE49-F238E27FC236}">
                <a16:creationId xmlns:a16="http://schemas.microsoft.com/office/drawing/2014/main" id="{63695A14-FFE1-914F-A96A-4D3F30AA6C96}"/>
              </a:ext>
            </a:extLst>
          </p:cNvPr>
          <p:cNvSpPr>
            <a:spLocks noGrp="1"/>
          </p:cNvSpPr>
          <p:nvPr>
            <p:ph type="title"/>
          </p:nvPr>
        </p:nvSpPr>
        <p:spPr>
          <a:xfrm>
            <a:off x="571500" y="413246"/>
            <a:ext cx="4000500" cy="570227"/>
          </a:xfrm>
        </p:spPr>
        <p:txBody>
          <a:bodyPr/>
          <a:lstStyle/>
          <a:p>
            <a:pPr algn="ctr"/>
            <a:r>
              <a:rPr lang="en-US" u="sng" dirty="0"/>
              <a:t>Contributions:</a:t>
            </a:r>
          </a:p>
        </p:txBody>
      </p:sp>
      <p:pic>
        <p:nvPicPr>
          <p:cNvPr id="10242" name="Picture 2">
            <a:extLst>
              <a:ext uri="{FF2B5EF4-FFF2-40B4-BE49-F238E27FC236}">
                <a16:creationId xmlns:a16="http://schemas.microsoft.com/office/drawing/2014/main" id="{C1B77919-996D-9D44-8727-805A234BBC58}"/>
              </a:ext>
            </a:extLst>
          </p:cNvPr>
          <p:cNvPicPr>
            <a:picLocks noGrp="1" noChangeAspect="1" noChangeArrowheads="1"/>
          </p:cNvPicPr>
          <p:nvPr>
            <p:ph type="pic" sz="quarter" idx="10"/>
          </p:nvPr>
        </p:nvPicPr>
        <p:blipFill>
          <a:blip r:embed="rId2"/>
          <a:srcRect l="31230" r="31230"/>
          <a:stretch/>
        </p:blipFill>
        <p:spPr bwMode="auto">
          <a:xfrm>
            <a:off x="4933741" y="523152"/>
            <a:ext cx="3839098" cy="51133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5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B452C0-1A87-B647-9F21-B6BEAF9A639C}"/>
              </a:ext>
            </a:extLst>
          </p:cNvPr>
          <p:cNvSpPr/>
          <p:nvPr/>
        </p:nvSpPr>
        <p:spPr>
          <a:xfrm>
            <a:off x="0" y="0"/>
            <a:ext cx="9144000" cy="6159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9E2D668-EB84-9443-BF2D-01B7DC8CA878}"/>
              </a:ext>
            </a:extLst>
          </p:cNvPr>
          <p:cNvSpPr>
            <a:spLocks noGrp="1"/>
          </p:cNvSpPr>
          <p:nvPr>
            <p:ph type="body" sz="quarter" idx="11"/>
          </p:nvPr>
        </p:nvSpPr>
        <p:spPr>
          <a:xfrm>
            <a:off x="482321" y="1248490"/>
            <a:ext cx="4200211" cy="4432577"/>
          </a:xfrm>
        </p:spPr>
        <p:txBody>
          <a:bodyPr>
            <a:normAutofit/>
          </a:bodyPr>
          <a:lstStyle/>
          <a:p>
            <a:pPr algn="ctr">
              <a:lnSpc>
                <a:spcPct val="100000"/>
              </a:lnSpc>
              <a:spcBef>
                <a:spcPts val="1800"/>
              </a:spcBef>
            </a:pPr>
            <a:endParaRPr lang="en-US" sz="2000" i="1" dirty="0"/>
          </a:p>
          <a:p>
            <a:pPr algn="ctr">
              <a:lnSpc>
                <a:spcPct val="100000"/>
              </a:lnSpc>
              <a:spcBef>
                <a:spcPts val="1800"/>
              </a:spcBef>
            </a:pPr>
            <a:r>
              <a:rPr lang="en-US" sz="2000" i="1" dirty="0"/>
              <a:t>Website/Facebook/YouTube</a:t>
            </a:r>
            <a:r>
              <a:rPr lang="en-US" sz="2000" b="0" dirty="0"/>
              <a:t> – We continue to upload videos, audio from sermons &amp; Bible studies.</a:t>
            </a:r>
          </a:p>
          <a:p>
            <a:pPr>
              <a:lnSpc>
                <a:spcPct val="100000"/>
              </a:lnSpc>
              <a:spcBef>
                <a:spcPts val="1800"/>
              </a:spcBef>
            </a:pPr>
            <a:endParaRPr lang="en-US" sz="2000" i="1" dirty="0"/>
          </a:p>
          <a:p>
            <a:pPr>
              <a:lnSpc>
                <a:spcPct val="100000"/>
              </a:lnSpc>
              <a:spcBef>
                <a:spcPts val="1800"/>
              </a:spcBef>
            </a:pPr>
            <a:r>
              <a:rPr lang="en-US" sz="2000" i="1" dirty="0"/>
              <a:t>*Please inquire if you would like a tutorial on how to navigate the website, Facebook, or YouTube pages.*</a:t>
            </a:r>
            <a:endParaRPr lang="en-US" sz="2000" b="0" dirty="0"/>
          </a:p>
        </p:txBody>
      </p:sp>
      <p:sp>
        <p:nvSpPr>
          <p:cNvPr id="4" name="Title 3">
            <a:extLst>
              <a:ext uri="{FF2B5EF4-FFF2-40B4-BE49-F238E27FC236}">
                <a16:creationId xmlns:a16="http://schemas.microsoft.com/office/drawing/2014/main" id="{63695A14-FFE1-914F-A96A-4D3F30AA6C96}"/>
              </a:ext>
            </a:extLst>
          </p:cNvPr>
          <p:cNvSpPr>
            <a:spLocks noGrp="1"/>
          </p:cNvSpPr>
          <p:nvPr>
            <p:ph type="title"/>
          </p:nvPr>
        </p:nvSpPr>
        <p:spPr>
          <a:xfrm>
            <a:off x="571500" y="567731"/>
            <a:ext cx="4000500" cy="570227"/>
          </a:xfrm>
        </p:spPr>
        <p:txBody>
          <a:bodyPr/>
          <a:lstStyle/>
          <a:p>
            <a:pPr algn="ctr"/>
            <a:r>
              <a:rPr lang="en-US" u="sng" dirty="0"/>
              <a:t>Online Presence</a:t>
            </a:r>
          </a:p>
        </p:txBody>
      </p:sp>
      <p:pic>
        <p:nvPicPr>
          <p:cNvPr id="12294" name="Picture 6" descr="The Only Social Media Sizes Cheat Sheet You&amp;#39;ll Ever Need In 2017! - 123RF">
            <a:extLst>
              <a:ext uri="{FF2B5EF4-FFF2-40B4-BE49-F238E27FC236}">
                <a16:creationId xmlns:a16="http://schemas.microsoft.com/office/drawing/2014/main" id="{01D7A291-616C-504F-9B4E-48F39C957CD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2453" r="32453"/>
          <a:stretch>
            <a:fillRect/>
          </a:stretch>
        </p:blipFill>
        <p:spPr bwMode="auto">
          <a:xfrm>
            <a:off x="5143500" y="391886"/>
            <a:ext cx="3429000" cy="543741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3074793" y="279916"/>
            <a:ext cx="5647173" cy="904074"/>
          </a:xfrm>
        </p:spPr>
        <p:txBody>
          <a:bodyPr>
            <a:normAutofit fontScale="90000"/>
          </a:bodyPr>
          <a:lstStyle/>
          <a:p>
            <a:pPr algn="ctr"/>
            <a:r>
              <a:rPr lang="en-US" sz="3200" b="1" u="sng" dirty="0"/>
              <a:t>2023 Topical/Textual Sermons</a:t>
            </a:r>
          </a:p>
        </p:txBody>
      </p:sp>
      <p:sp>
        <p:nvSpPr>
          <p:cNvPr id="2" name="TextBox 1">
            <a:extLst>
              <a:ext uri="{FF2B5EF4-FFF2-40B4-BE49-F238E27FC236}">
                <a16:creationId xmlns:a16="http://schemas.microsoft.com/office/drawing/2014/main" id="{54B7B477-E444-F443-8090-C5931A0194FA}"/>
              </a:ext>
            </a:extLst>
          </p:cNvPr>
          <p:cNvSpPr txBox="1"/>
          <p:nvPr/>
        </p:nvSpPr>
        <p:spPr>
          <a:xfrm>
            <a:off x="2793440" y="1183990"/>
            <a:ext cx="6209881" cy="363176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ts val="1800"/>
              </a:spcBef>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“Grab My Hand!”</a:t>
            </a:r>
          </a:p>
          <a:p>
            <a:pPr marL="285750" indent="-285750">
              <a:spcBef>
                <a:spcPts val="1800"/>
              </a:spcBef>
              <a:buFont typeface="Arial" panose="020B0604020202020204" pitchFamily="34" charset="0"/>
              <a:buChar char="•"/>
              <a:defRPr/>
            </a:pPr>
            <a:r>
              <a:rPr lang="en-US" sz="2000" i="1" dirty="0">
                <a:solidFill>
                  <a:srgbClr val="FFFFFF"/>
                </a:solidFill>
              </a:rPr>
              <a:t>“Making it Through the Valley (Psalm 23)”</a:t>
            </a:r>
          </a:p>
          <a:p>
            <a:pPr marL="285750" indent="-285750">
              <a:spcBef>
                <a:spcPts val="1800"/>
              </a:spcBef>
              <a:buFont typeface="Arial" panose="020B0604020202020204" pitchFamily="34" charset="0"/>
              <a:buChar char="•"/>
              <a:defRPr/>
            </a:pPr>
            <a:r>
              <a:rPr lang="en-US" sz="2000" i="1" dirty="0">
                <a:solidFill>
                  <a:srgbClr val="FFFFFF"/>
                </a:solidFill>
              </a:rPr>
              <a:t>“Watch Your Step! The Minefield of the World”</a:t>
            </a:r>
          </a:p>
          <a:p>
            <a:pPr marL="285750" indent="-285750">
              <a:spcBef>
                <a:spcPts val="1800"/>
              </a:spcBef>
              <a:buFont typeface="Arial" panose="020B0604020202020204" pitchFamily="34" charset="0"/>
              <a:buChar char="•"/>
              <a:defRPr/>
            </a:pPr>
            <a:r>
              <a:rPr lang="en-US" sz="2000" i="1" dirty="0">
                <a:solidFill>
                  <a:srgbClr val="FFFFFF"/>
                </a:solidFill>
              </a:rPr>
              <a:t>“Walking As My Lord Walks (Ephesians 5)”</a:t>
            </a:r>
          </a:p>
          <a:p>
            <a:pPr marL="285750" indent="-285750">
              <a:spcBef>
                <a:spcPts val="1800"/>
              </a:spcBef>
              <a:buFont typeface="Arial" panose="020B0604020202020204" pitchFamily="34" charset="0"/>
              <a:buChar char="•"/>
              <a:defRPr/>
            </a:pPr>
            <a:r>
              <a:rPr lang="en-US" sz="2000" i="1" dirty="0">
                <a:solidFill>
                  <a:srgbClr val="FFFFFF"/>
                </a:solidFill>
              </a:rPr>
              <a:t>“Enoch: A Man Who Walked With God”</a:t>
            </a:r>
          </a:p>
          <a:p>
            <a:pPr marL="285750" marR="0" lvl="0" indent="-285750" algn="l" defTabSz="914400" rtl="0" eaLnBrk="1" fontAlgn="base" latinLnBrk="0" hangingPunct="1">
              <a:lnSpc>
                <a:spcPct val="100000"/>
              </a:lnSpc>
              <a:spcBef>
                <a:spcPts val="1800"/>
              </a:spcBef>
              <a:buClrTx/>
              <a:buSzTx/>
              <a:buFont typeface="Arial" panose="020B0604020202020204" pitchFamily="34" charset="0"/>
              <a:buChar char="•"/>
              <a:tabLst/>
              <a:defRPr/>
            </a:pPr>
            <a:r>
              <a:rPr lang="en-US" sz="2000" i="1" dirty="0">
                <a:solidFill>
                  <a:srgbClr val="FFFFFF"/>
                </a:solidFill>
              </a:rPr>
              <a:t>“Walking Hand-in-Hand With One Another”</a:t>
            </a:r>
            <a:endPar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1800"/>
              </a:spcBef>
              <a:buClrTx/>
              <a:buSzTx/>
              <a:buFont typeface="Arial" panose="020B0604020202020204" pitchFamily="34" charset="0"/>
              <a:buChar char="•"/>
              <a:tabLst/>
              <a:defRPr/>
            </a:pPr>
            <a:r>
              <a:rPr lang="en-US" sz="2000" i="1" dirty="0">
                <a:solidFill>
                  <a:srgbClr val="FFFFFF"/>
                </a:solidFill>
                <a:latin typeface="Arial" panose="020B0604020202020204" pitchFamily="34" charset="0"/>
              </a:rPr>
              <a:t>“</a:t>
            </a:r>
            <a:r>
              <a:rPr lang="en-US" sz="2000" i="1" dirty="0">
                <a:solidFill>
                  <a:srgbClr val="FFFFFF"/>
                </a:solidFill>
              </a:rPr>
              <a:t>Secure in My Father’s Hand</a:t>
            </a:r>
            <a:r>
              <a:rPr lang="en-US" sz="2000" i="1" noProof="0" dirty="0">
                <a:solidFill>
                  <a:srgbClr val="FFFFFF"/>
                </a:solidFill>
                <a:latin typeface="Arial" panose="020B0604020202020204" pitchFamily="34" charset="0"/>
              </a:rPr>
              <a:t>”</a:t>
            </a:r>
          </a:p>
        </p:txBody>
      </p:sp>
      <p:pic>
        <p:nvPicPr>
          <p:cNvPr id="2050" name="Picture 2" descr="Sermons - for pastors, for you.">
            <a:extLst>
              <a:ext uri="{FF2B5EF4-FFF2-40B4-BE49-F238E27FC236}">
                <a16:creationId xmlns:a16="http://schemas.microsoft.com/office/drawing/2014/main" id="{8033FB19-EEA8-9491-9506-DB38B0875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64" y="5044273"/>
            <a:ext cx="6491235" cy="181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0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3211871" y="382117"/>
            <a:ext cx="5647173" cy="904074"/>
          </a:xfrm>
        </p:spPr>
        <p:txBody>
          <a:bodyPr>
            <a:noAutofit/>
          </a:bodyPr>
          <a:lstStyle/>
          <a:p>
            <a:pPr algn="ctr"/>
            <a:r>
              <a:rPr lang="en-US" sz="3200" b="1" u="sng" dirty="0"/>
              <a:t>2023 Hymn Lessons</a:t>
            </a:r>
          </a:p>
        </p:txBody>
      </p:sp>
      <p:sp>
        <p:nvSpPr>
          <p:cNvPr id="2" name="TextBox 1">
            <a:extLst>
              <a:ext uri="{FF2B5EF4-FFF2-40B4-BE49-F238E27FC236}">
                <a16:creationId xmlns:a16="http://schemas.microsoft.com/office/drawing/2014/main" id="{54B7B477-E444-F443-8090-C5931A0194FA}"/>
              </a:ext>
            </a:extLst>
          </p:cNvPr>
          <p:cNvSpPr txBox="1"/>
          <p:nvPr/>
        </p:nvSpPr>
        <p:spPr>
          <a:xfrm>
            <a:off x="2934119" y="1286192"/>
            <a:ext cx="6209881" cy="3631763"/>
          </a:xfrm>
          <a:prstGeom prst="rect">
            <a:avLst/>
          </a:prstGeom>
          <a:noFill/>
        </p:spPr>
        <p:txBody>
          <a:bodyPr wrap="square" rtlCol="0">
            <a:spAutoFit/>
          </a:bodyPr>
          <a:lstStyle/>
          <a:p>
            <a:pPr marL="342900" indent="-342900">
              <a:spcAft>
                <a:spcPts val="1800"/>
              </a:spcAft>
              <a:buFont typeface="Arial" panose="020B0604020202020204" pitchFamily="34" charset="0"/>
              <a:buChar char="•"/>
              <a:defRPr/>
            </a:pPr>
            <a:r>
              <a:rPr lang="en-US" sz="2000" i="1" dirty="0">
                <a:solidFill>
                  <a:srgbClr val="FFFFFF"/>
                </a:solidFill>
              </a:rPr>
              <a:t>“Trust and Obey” (#505)</a:t>
            </a:r>
            <a:endPar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342900" indent="-342900">
              <a:spcAft>
                <a:spcPts val="1800"/>
              </a:spcAft>
              <a:buFont typeface="Arial" panose="020B0604020202020204" pitchFamily="34" charset="0"/>
              <a:buChar char="•"/>
              <a:defRPr/>
            </a:pPr>
            <a:r>
              <a:rPr lang="en-US" sz="2000" i="1" dirty="0">
                <a:solidFill>
                  <a:srgbClr val="FFFFFF"/>
                </a:solidFill>
              </a:rPr>
              <a:t>“Just A Closer Walk With Thee” (#416)</a:t>
            </a:r>
            <a:endPar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0"/>
              </a:spcBef>
              <a:spcAft>
                <a:spcPts val="180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“Walk Beside Me” (#675)</a:t>
            </a:r>
          </a:p>
          <a:p>
            <a:pPr marL="342900" indent="-342900" defTabSz="914400" fontAlgn="base">
              <a:spcBef>
                <a:spcPct val="0"/>
              </a:spcBef>
              <a:spcAft>
                <a:spcPts val="1800"/>
              </a:spcAft>
              <a:buFont typeface="Arial" panose="020B0604020202020204" pitchFamily="34" charset="0"/>
              <a:buChar char="•"/>
            </a:pP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“O Love That Will Not Let Me Go” </a:t>
            </a:r>
            <a:r>
              <a:rPr lang="en-US" sz="2000" i="1" dirty="0">
                <a:solidFill>
                  <a:srgbClr val="FFFFFF"/>
                </a:solidFill>
                <a:latin typeface="Arial" panose="020B0604020202020204" pitchFamily="34" charset="0"/>
              </a:rPr>
              <a:t>(#434)</a:t>
            </a:r>
          </a:p>
          <a:p>
            <a:pPr marL="342900" indent="-342900" defTabSz="914400" fontAlgn="base">
              <a:spcBef>
                <a:spcPct val="0"/>
              </a:spcBef>
              <a:spcAft>
                <a:spcPts val="1800"/>
              </a:spcAft>
              <a:buFont typeface="Arial" panose="020B0604020202020204" pitchFamily="34" charset="0"/>
              <a:buChar char="•"/>
            </a:pP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“O Master Let Me Walk With Thee” </a:t>
            </a:r>
            <a:r>
              <a:rPr lang="en-US" sz="2000" i="1" dirty="0">
                <a:solidFill>
                  <a:srgbClr val="FFFFFF"/>
                </a:solidFill>
                <a:latin typeface="Arial" panose="020B0604020202020204" pitchFamily="34" charset="0"/>
              </a:rPr>
              <a:t>(#584)</a:t>
            </a:r>
          </a:p>
          <a:p>
            <a:pPr marL="342900" indent="-342900" defTabSz="914400" fontAlgn="base">
              <a:spcBef>
                <a:spcPct val="0"/>
              </a:spcBef>
              <a:spcAft>
                <a:spcPts val="1800"/>
              </a:spcAft>
              <a:buFont typeface="Arial" panose="020B0604020202020204" pitchFamily="34" charset="0"/>
              <a:buChar char="•"/>
            </a:pP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“Heavenly Sunlight” </a:t>
            </a:r>
            <a:r>
              <a:rPr lang="en-US" sz="2000" i="1" dirty="0">
                <a:solidFill>
                  <a:srgbClr val="FFFFFF"/>
                </a:solidFill>
                <a:latin typeface="Arial" panose="020B0604020202020204" pitchFamily="34" charset="0"/>
              </a:rPr>
              <a:t>(#663)</a:t>
            </a:r>
            <a:r>
              <a:rPr kumimoji="0" lang="en-US" sz="2000" b="0" i="1" u="none" strike="noStrike" kern="1200" cap="none" spc="0" normalizeH="0" noProof="0" dirty="0">
                <a:ln>
                  <a:noFill/>
                </a:ln>
                <a:solidFill>
                  <a:srgbClr val="FFFFFF"/>
                </a:solidFill>
                <a:effectLst/>
                <a:uLnTx/>
                <a:uFillTx/>
                <a:latin typeface="Arial" panose="020B0604020202020204" pitchFamily="34" charset="0"/>
                <a:ea typeface="+mn-ea"/>
                <a:cs typeface="+mn-cs"/>
              </a:rPr>
              <a:t> </a:t>
            </a:r>
          </a:p>
          <a:p>
            <a:pPr marL="342900" indent="-342900" defTabSz="914400" fontAlgn="base">
              <a:spcBef>
                <a:spcPct val="0"/>
              </a:spcBef>
              <a:spcAft>
                <a:spcPts val="1800"/>
              </a:spcAft>
              <a:buFont typeface="Arial" panose="020B0604020202020204" pitchFamily="34" charset="0"/>
              <a:buChar char="•"/>
            </a:pPr>
            <a:endParaRPr kumimoji="0" 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026" name="Picture 2" descr="3 Ways Hymn Meters Provide Meaning">
            <a:extLst>
              <a:ext uri="{FF2B5EF4-FFF2-40B4-BE49-F238E27FC236}">
                <a16:creationId xmlns:a16="http://schemas.microsoft.com/office/drawing/2014/main" id="{548B4E4E-5ACC-83E6-AEF7-727732056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64" y="4823208"/>
            <a:ext cx="6491235" cy="203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0B9A2-934E-A82F-717A-97291679ED5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6130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A0C41-6677-384A-BB2E-B8935616F7D2}"/>
              </a:ext>
            </a:extLst>
          </p:cNvPr>
          <p:cNvSpPr>
            <a:spLocks noGrp="1"/>
          </p:cNvSpPr>
          <p:nvPr>
            <p:ph type="ctrTitle" idx="4294967295"/>
          </p:nvPr>
        </p:nvSpPr>
        <p:spPr>
          <a:xfrm>
            <a:off x="3258512" y="2394159"/>
            <a:ext cx="5312731" cy="2069681"/>
          </a:xfrm>
        </p:spPr>
        <p:txBody>
          <a:bodyPr>
            <a:normAutofit/>
          </a:bodyPr>
          <a:lstStyle/>
          <a:p>
            <a:pPr algn="ctr"/>
            <a:r>
              <a:rPr lang="en-US" sz="4800" b="1" dirty="0"/>
              <a:t>Our 2024 Congregational Theme Will Be…</a:t>
            </a:r>
          </a:p>
        </p:txBody>
      </p:sp>
    </p:spTree>
    <p:extLst>
      <p:ext uri="{BB962C8B-B14F-4D97-AF65-F5344CB8AC3E}">
        <p14:creationId xmlns:p14="http://schemas.microsoft.com/office/powerpoint/2010/main" val="3312231322"/>
      </p:ext>
    </p:extLst>
  </p:cSld>
  <p:clrMapOvr>
    <a:masterClrMapping/>
  </p:clrMapOvr>
</p:sld>
</file>

<file path=ppt/theme/theme1.xml><?xml version="1.0" encoding="utf-8"?>
<a:theme xmlns:a="http://schemas.openxmlformats.org/drawingml/2006/main" name="Theme11">
  <a:themeElements>
    <a:clrScheme name="Custom 14">
      <a:dk1>
        <a:srgbClr val="000000"/>
      </a:dk1>
      <a:lt1>
        <a:srgbClr val="FFFFFF"/>
      </a:lt1>
      <a:dk2>
        <a:srgbClr val="000000"/>
      </a:dk2>
      <a:lt2>
        <a:srgbClr val="E6E6E6"/>
      </a:lt2>
      <a:accent1>
        <a:srgbClr val="0078D4"/>
      </a:accent1>
      <a:accent2>
        <a:srgbClr val="007788"/>
      </a:accent2>
      <a:accent3>
        <a:srgbClr val="297C2A"/>
      </a:accent3>
      <a:accent4>
        <a:srgbClr val="FF2625"/>
      </a:accent4>
      <a:accent5>
        <a:srgbClr val="FE4387"/>
      </a:accent5>
      <a:accent6>
        <a:srgbClr val="D7D7D7"/>
      </a:accent6>
      <a:hlink>
        <a:srgbClr val="51E5FF"/>
      </a:hlink>
      <a:folHlink>
        <a:srgbClr val="0078D4"/>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1" id="{A02A5729-4C49-D64B-AB44-0789E3E99C29}" vid="{ACB1C868-7E48-5542-ACDA-60F8DA5D6161}"/>
    </a:ext>
  </a:extLst>
</a:theme>
</file>

<file path=docProps/app.xml><?xml version="1.0" encoding="utf-8"?>
<Properties xmlns="http://schemas.openxmlformats.org/officeDocument/2006/extended-properties" xmlns:vt="http://schemas.openxmlformats.org/officeDocument/2006/docPropsVTypes">
  <Template>Theme11</Template>
  <TotalTime>3132</TotalTime>
  <Words>677</Words>
  <Application>Microsoft Macintosh PowerPoint</Application>
  <PresentationFormat>On-screen Show (4:3)</PresentationFormat>
  <Paragraphs>76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Segoe UI</vt:lpstr>
      <vt:lpstr>Theme11</vt:lpstr>
      <vt:lpstr>The Taylorsville Road Church Of Christ  2024 Theme Reveal</vt:lpstr>
      <vt:lpstr>2023 Highlights</vt:lpstr>
      <vt:lpstr>Adult Bible Classes:</vt:lpstr>
      <vt:lpstr>Contributions:</vt:lpstr>
      <vt:lpstr>Online Presence</vt:lpstr>
      <vt:lpstr>2023 Topical/Textual Sermons</vt:lpstr>
      <vt:lpstr>2023 Hymn Lessons</vt:lpstr>
      <vt:lpstr>PowerPoint Presentation</vt:lpstr>
      <vt:lpstr>Our 2024 Congregational Theme Will Be…</vt:lpstr>
      <vt:lpstr>PowerPoint Presentation</vt:lpstr>
      <vt:lpstr>Key Passages for Our Theme</vt:lpstr>
      <vt:lpstr>Psalm 119:125</vt:lpstr>
      <vt:lpstr>Mark:10:44-45</vt:lpstr>
      <vt:lpstr>Luke 1:48</vt:lpstr>
      <vt:lpstr>Colossians 3:23-24</vt:lpstr>
      <vt:lpstr>1 Peter 4:10</vt:lpstr>
      <vt:lpstr>Key Learning Opportunities in 2024</vt:lpstr>
      <vt:lpstr>2024 Bible Classes</vt:lpstr>
      <vt:lpstr>2024 Topical/Textual Sermons</vt:lpstr>
      <vt:lpstr>2024 Hymn Lessons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Taylorsville Road Church Of Christ  2022 Theme Reveal</dc:title>
  <dc:creator>Eric Parker</dc:creator>
  <cp:lastModifiedBy>Andrew Ulmer</cp:lastModifiedBy>
  <cp:revision>113</cp:revision>
  <dcterms:created xsi:type="dcterms:W3CDTF">2022-01-01T03:28:28Z</dcterms:created>
  <dcterms:modified xsi:type="dcterms:W3CDTF">2024-01-07T00:05:37Z</dcterms:modified>
</cp:coreProperties>
</file>